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31"/>
  </p:notesMasterIdLst>
  <p:sldIdLst>
    <p:sldId id="256" r:id="rId2"/>
    <p:sldId id="311" r:id="rId3"/>
    <p:sldId id="313" r:id="rId4"/>
    <p:sldId id="314" r:id="rId5"/>
    <p:sldId id="315" r:id="rId6"/>
    <p:sldId id="258" r:id="rId7"/>
    <p:sldId id="261" r:id="rId8"/>
    <p:sldId id="262" r:id="rId9"/>
    <p:sldId id="316" r:id="rId10"/>
    <p:sldId id="318" r:id="rId11"/>
    <p:sldId id="268" r:id="rId12"/>
    <p:sldId id="319" r:id="rId13"/>
    <p:sldId id="322" r:id="rId14"/>
    <p:sldId id="323" r:id="rId15"/>
    <p:sldId id="324" r:id="rId16"/>
    <p:sldId id="325" r:id="rId17"/>
    <p:sldId id="326" r:id="rId18"/>
    <p:sldId id="327" r:id="rId19"/>
    <p:sldId id="328" r:id="rId20"/>
    <p:sldId id="329" r:id="rId21"/>
    <p:sldId id="330" r:id="rId22"/>
    <p:sldId id="331" r:id="rId23"/>
    <p:sldId id="332" r:id="rId24"/>
    <p:sldId id="334" r:id="rId25"/>
    <p:sldId id="335" r:id="rId26"/>
    <p:sldId id="336" r:id="rId27"/>
    <p:sldId id="337" r:id="rId28"/>
    <p:sldId id="338" r:id="rId29"/>
    <p:sldId id="333" r:id="rId30"/>
  </p:sldIdLst>
  <p:sldSz cx="9144000" cy="5143500" type="screen16x9"/>
  <p:notesSz cx="6858000" cy="9144000"/>
  <p:embeddedFontLst>
    <p:embeddedFont>
      <p:font typeface="Anaheim" panose="020B0604020202020204" charset="0"/>
      <p:regular r:id="rId32"/>
    </p:embeddedFont>
    <p:embeddedFont>
      <p:font typeface="Calibri" panose="020F0502020204030204" pitchFamily="34" charset="0"/>
      <p:regular r:id="rId33"/>
      <p:bold r:id="rId34"/>
      <p:italic r:id="rId35"/>
      <p:boldItalic r:id="rId36"/>
    </p:embeddedFont>
    <p:embeddedFont>
      <p:font typeface="Fira Sans" panose="020B0503050000020004" pitchFamily="34" charset="0"/>
      <p:regular r:id="rId37"/>
      <p:bold r:id="rId38"/>
      <p:italic r:id="rId39"/>
      <p:boldItalic r:id="rId40"/>
    </p:embeddedFont>
    <p:embeddedFont>
      <p:font typeface="Kodchasan" panose="020B0604020202020204" charset="-34"/>
      <p:regular r:id="rId41"/>
      <p:bold r:id="rId42"/>
      <p:italic r:id="rId43"/>
      <p:boldItalic r:id="rId44"/>
    </p:embeddedFont>
    <p:embeddedFont>
      <p:font typeface="Roboto Condensed Light" panose="02000000000000000000" pitchFamily="2" charset="0"/>
      <p:regular r:id="rId45"/>
      <p: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B26658D-5C4D-4CE9-BFB8-A0B69684BFBF}">
  <a:tblStyle styleId="{EB26658D-5C4D-4CE9-BFB8-A0B69684BF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966" y="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06cf8bf7b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06cf8bf7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cfadffa954_0_1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cfadffa954_0_1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cfadffa954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cfadffa954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0744dd1594_0_1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0744dd1594_0_1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0744dd1594_0_1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0744dd1594_0_1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0744dd1594_0_1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0744dd1594_0_1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68015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0744dd1594_0_1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0744dd1594_0_1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2352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10744dd1594_0_1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10744dd1594_0_1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41895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166675" y="4138150"/>
            <a:ext cx="68880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dist="561975" dir="6900000" algn="bl" rotWithShape="0">
              <a:srgbClr val="000000"/>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832911" y="751027"/>
            <a:ext cx="7478177" cy="3641447"/>
            <a:chOff x="832911" y="751027"/>
            <a:chExt cx="7478177" cy="3641447"/>
          </a:xfrm>
        </p:grpSpPr>
        <p:sp>
          <p:nvSpPr>
            <p:cNvPr id="11" name="Google Shape;11;p2"/>
            <p:cNvSpPr/>
            <p:nvPr/>
          </p:nvSpPr>
          <p:spPr>
            <a:xfrm>
              <a:off x="832911" y="751027"/>
              <a:ext cx="7478177" cy="3641447"/>
            </a:xfrm>
            <a:custGeom>
              <a:avLst/>
              <a:gdLst/>
              <a:ahLst/>
              <a:cxnLst/>
              <a:rect l="l" t="t" r="r" b="b"/>
              <a:pathLst>
                <a:path w="52666" h="29862" extrusionOk="0">
                  <a:moveTo>
                    <a:pt x="50286" y="29116"/>
                  </a:moveTo>
                  <a:cubicBezTo>
                    <a:pt x="50145" y="29539"/>
                    <a:pt x="49741" y="29842"/>
                    <a:pt x="49298" y="29862"/>
                  </a:cubicBezTo>
                  <a:lnTo>
                    <a:pt x="3368" y="29862"/>
                  </a:lnTo>
                  <a:cubicBezTo>
                    <a:pt x="2904" y="29842"/>
                    <a:pt x="2521" y="29539"/>
                    <a:pt x="2380" y="29116"/>
                  </a:cubicBezTo>
                  <a:cubicBezTo>
                    <a:pt x="2380" y="29116"/>
                    <a:pt x="0" y="21071"/>
                    <a:pt x="0" y="14820"/>
                  </a:cubicBezTo>
                  <a:cubicBezTo>
                    <a:pt x="0" y="8590"/>
                    <a:pt x="2380" y="747"/>
                    <a:pt x="2380" y="747"/>
                  </a:cubicBezTo>
                  <a:cubicBezTo>
                    <a:pt x="2521" y="303"/>
                    <a:pt x="2904" y="1"/>
                    <a:pt x="3368" y="1"/>
                  </a:cubicBezTo>
                  <a:lnTo>
                    <a:pt x="49298" y="1"/>
                  </a:lnTo>
                  <a:cubicBezTo>
                    <a:pt x="49741" y="1"/>
                    <a:pt x="50145" y="303"/>
                    <a:pt x="50286" y="747"/>
                  </a:cubicBezTo>
                  <a:cubicBezTo>
                    <a:pt x="50286" y="747"/>
                    <a:pt x="52665" y="8590"/>
                    <a:pt x="52665" y="14820"/>
                  </a:cubicBezTo>
                  <a:cubicBezTo>
                    <a:pt x="52665" y="21071"/>
                    <a:pt x="50286" y="29116"/>
                    <a:pt x="50286" y="29116"/>
                  </a:cubicBezTo>
                  <a:close/>
                </a:path>
              </a:pathLst>
            </a:custGeom>
            <a:gradFill>
              <a:gsLst>
                <a:gs pos="0">
                  <a:srgbClr val="0A3250"/>
                </a:gs>
                <a:gs pos="100000">
                  <a:srgbClr val="010101"/>
                </a:gs>
              </a:gsLst>
              <a:lin ang="5400012" scaled="0"/>
            </a:gradFill>
            <a:ln w="28575" cap="flat" cmpd="sng">
              <a:solidFill>
                <a:srgbClr val="FFFFFF"/>
              </a:solidFill>
              <a:prstDash val="solid"/>
              <a:round/>
              <a:headEnd type="none" w="sm" len="sm"/>
              <a:tailEnd type="none" w="sm" len="sm"/>
            </a:ln>
            <a:effectLst>
              <a:outerShdw blurRad="157163" dist="9525" algn="bl" rotWithShape="0">
                <a:srgbClr val="7EFFFF"/>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52526" y="765015"/>
              <a:ext cx="7438956" cy="3621100"/>
              <a:chOff x="852526" y="765015"/>
              <a:chExt cx="7438956" cy="3621100"/>
            </a:xfrm>
          </p:grpSpPr>
          <p:sp>
            <p:nvSpPr>
              <p:cNvPr id="13" name="Google Shape;13;p2"/>
              <p:cNvSpPr/>
              <p:nvPr/>
            </p:nvSpPr>
            <p:spPr>
              <a:xfrm>
                <a:off x="852541" y="765015"/>
                <a:ext cx="7438941" cy="3613451"/>
              </a:xfrm>
              <a:custGeom>
                <a:avLst/>
                <a:gdLst/>
                <a:ahLst/>
                <a:cxnLst/>
                <a:rect l="l" t="t" r="r" b="b"/>
                <a:pathLst>
                  <a:path w="52666" h="29862" extrusionOk="0">
                    <a:moveTo>
                      <a:pt x="50286" y="29116"/>
                    </a:moveTo>
                    <a:cubicBezTo>
                      <a:pt x="50145" y="29539"/>
                      <a:pt x="49741" y="29842"/>
                      <a:pt x="49298" y="29862"/>
                    </a:cubicBezTo>
                    <a:lnTo>
                      <a:pt x="3368" y="29862"/>
                    </a:lnTo>
                    <a:cubicBezTo>
                      <a:pt x="2904" y="29842"/>
                      <a:pt x="2521" y="29539"/>
                      <a:pt x="2380" y="29116"/>
                    </a:cubicBezTo>
                    <a:cubicBezTo>
                      <a:pt x="2380" y="29116"/>
                      <a:pt x="0" y="21071"/>
                      <a:pt x="0" y="14820"/>
                    </a:cubicBezTo>
                    <a:cubicBezTo>
                      <a:pt x="0" y="8590"/>
                      <a:pt x="2380" y="747"/>
                      <a:pt x="2380" y="747"/>
                    </a:cubicBezTo>
                    <a:cubicBezTo>
                      <a:pt x="2521" y="303"/>
                      <a:pt x="2904" y="1"/>
                      <a:pt x="3368" y="1"/>
                    </a:cubicBezTo>
                    <a:lnTo>
                      <a:pt x="49298" y="1"/>
                    </a:lnTo>
                    <a:cubicBezTo>
                      <a:pt x="49741" y="1"/>
                      <a:pt x="50145" y="303"/>
                      <a:pt x="50286" y="747"/>
                    </a:cubicBezTo>
                    <a:cubicBezTo>
                      <a:pt x="50286" y="747"/>
                      <a:pt x="52665" y="8590"/>
                      <a:pt x="52665" y="14820"/>
                    </a:cubicBezTo>
                    <a:cubicBezTo>
                      <a:pt x="52665" y="21071"/>
                      <a:pt x="50286" y="29116"/>
                      <a:pt x="50286" y="29116"/>
                    </a:cubicBezTo>
                    <a:close/>
                  </a:path>
                </a:pathLst>
              </a:custGeom>
              <a:gradFill>
                <a:gsLst>
                  <a:gs pos="0">
                    <a:srgbClr val="0A3250"/>
                  </a:gs>
                  <a:gs pos="100000">
                    <a:srgbClr val="010101"/>
                  </a:gs>
                </a:gsLst>
                <a:lin ang="5400012" scaled="0"/>
              </a:gra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52526" y="765035"/>
                <a:ext cx="2773960" cy="2637546"/>
              </a:xfrm>
              <a:custGeom>
                <a:avLst/>
                <a:gdLst/>
                <a:ahLst/>
                <a:cxnLst/>
                <a:rect l="l" t="t" r="r" b="b"/>
                <a:pathLst>
                  <a:path w="19639" h="21797" extrusionOk="0">
                    <a:moveTo>
                      <a:pt x="3367" y="1"/>
                    </a:moveTo>
                    <a:cubicBezTo>
                      <a:pt x="2924" y="1"/>
                      <a:pt x="2520" y="303"/>
                      <a:pt x="2379" y="747"/>
                    </a:cubicBezTo>
                    <a:cubicBezTo>
                      <a:pt x="2379" y="747"/>
                      <a:pt x="0" y="8590"/>
                      <a:pt x="0" y="14840"/>
                    </a:cubicBezTo>
                    <a:cubicBezTo>
                      <a:pt x="40" y="17159"/>
                      <a:pt x="282" y="19498"/>
                      <a:pt x="706" y="21796"/>
                    </a:cubicBezTo>
                    <a:lnTo>
                      <a:pt x="19638" y="1"/>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156925" y="770243"/>
                <a:ext cx="4112562" cy="3615871"/>
              </a:xfrm>
              <a:custGeom>
                <a:avLst/>
                <a:gdLst/>
                <a:ahLst/>
                <a:cxnLst/>
                <a:rect l="l" t="t" r="r" b="b"/>
                <a:pathLst>
                  <a:path w="29116" h="29882" extrusionOk="0">
                    <a:moveTo>
                      <a:pt x="25768" y="29881"/>
                    </a:moveTo>
                    <a:cubicBezTo>
                      <a:pt x="26212" y="29861"/>
                      <a:pt x="26615" y="29559"/>
                      <a:pt x="26736" y="29115"/>
                    </a:cubicBezTo>
                    <a:cubicBezTo>
                      <a:pt x="26736" y="29115"/>
                      <a:pt x="29115" y="21070"/>
                      <a:pt x="29115" y="14840"/>
                    </a:cubicBezTo>
                    <a:cubicBezTo>
                      <a:pt x="29115" y="8590"/>
                      <a:pt x="26756" y="746"/>
                      <a:pt x="26756" y="746"/>
                    </a:cubicBezTo>
                    <a:cubicBezTo>
                      <a:pt x="26615" y="323"/>
                      <a:pt x="26212" y="21"/>
                      <a:pt x="25768" y="0"/>
                    </a:cubicBezTo>
                    <a:lnTo>
                      <a:pt x="24619" y="0"/>
                    </a:lnTo>
                    <a:lnTo>
                      <a:pt x="1" y="29881"/>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Google Shape;16;p2"/>
          <p:cNvSpPr txBox="1">
            <a:spLocks noGrp="1"/>
          </p:cNvSpPr>
          <p:nvPr>
            <p:ph type="ctrTitle"/>
          </p:nvPr>
        </p:nvSpPr>
        <p:spPr>
          <a:xfrm>
            <a:off x="1590611" y="1489595"/>
            <a:ext cx="5962800" cy="16071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4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7" name="Google Shape;17;p2"/>
          <p:cNvSpPr txBox="1">
            <a:spLocks noGrp="1"/>
          </p:cNvSpPr>
          <p:nvPr>
            <p:ph type="subTitle" idx="1"/>
          </p:nvPr>
        </p:nvSpPr>
        <p:spPr>
          <a:xfrm>
            <a:off x="2392511" y="359337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rgbClr val="E9F5FF"/>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1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224"/>
        <p:cNvGrpSpPr/>
        <p:nvPr/>
      </p:nvGrpSpPr>
      <p:grpSpPr>
        <a:xfrm>
          <a:off x="0" y="0"/>
          <a:ext cx="0" cy="0"/>
          <a:chOff x="0" y="0"/>
          <a:chExt cx="0" cy="0"/>
        </a:xfrm>
      </p:grpSpPr>
      <p:sp>
        <p:nvSpPr>
          <p:cNvPr id="225" name="Google Shape;225;p35"/>
          <p:cNvSpPr/>
          <p:nvPr/>
        </p:nvSpPr>
        <p:spPr>
          <a:xfrm>
            <a:off x="1166675" y="4138150"/>
            <a:ext cx="68880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dist="561975" dir="6900000" algn="bl" rotWithShape="0">
              <a:srgbClr val="000000"/>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35"/>
          <p:cNvGrpSpPr/>
          <p:nvPr/>
        </p:nvGrpSpPr>
        <p:grpSpPr>
          <a:xfrm>
            <a:off x="832911" y="751027"/>
            <a:ext cx="7478177" cy="3641447"/>
            <a:chOff x="832911" y="751027"/>
            <a:chExt cx="7478177" cy="3641447"/>
          </a:xfrm>
        </p:grpSpPr>
        <p:sp>
          <p:nvSpPr>
            <p:cNvPr id="227" name="Google Shape;227;p35"/>
            <p:cNvSpPr/>
            <p:nvPr/>
          </p:nvSpPr>
          <p:spPr>
            <a:xfrm>
              <a:off x="832911" y="751027"/>
              <a:ext cx="7478177" cy="3641447"/>
            </a:xfrm>
            <a:custGeom>
              <a:avLst/>
              <a:gdLst/>
              <a:ahLst/>
              <a:cxnLst/>
              <a:rect l="l" t="t" r="r" b="b"/>
              <a:pathLst>
                <a:path w="52666" h="29862" extrusionOk="0">
                  <a:moveTo>
                    <a:pt x="50286" y="29116"/>
                  </a:moveTo>
                  <a:cubicBezTo>
                    <a:pt x="50145" y="29539"/>
                    <a:pt x="49741" y="29842"/>
                    <a:pt x="49298" y="29862"/>
                  </a:cubicBezTo>
                  <a:lnTo>
                    <a:pt x="3368" y="29862"/>
                  </a:lnTo>
                  <a:cubicBezTo>
                    <a:pt x="2904" y="29842"/>
                    <a:pt x="2521" y="29539"/>
                    <a:pt x="2380" y="29116"/>
                  </a:cubicBezTo>
                  <a:cubicBezTo>
                    <a:pt x="2380" y="29116"/>
                    <a:pt x="0" y="21071"/>
                    <a:pt x="0" y="14820"/>
                  </a:cubicBezTo>
                  <a:cubicBezTo>
                    <a:pt x="0" y="8590"/>
                    <a:pt x="2380" y="747"/>
                    <a:pt x="2380" y="747"/>
                  </a:cubicBezTo>
                  <a:cubicBezTo>
                    <a:pt x="2521" y="303"/>
                    <a:pt x="2904" y="1"/>
                    <a:pt x="3368" y="1"/>
                  </a:cubicBezTo>
                  <a:lnTo>
                    <a:pt x="49298" y="1"/>
                  </a:lnTo>
                  <a:cubicBezTo>
                    <a:pt x="49741" y="1"/>
                    <a:pt x="50145" y="303"/>
                    <a:pt x="50286" y="747"/>
                  </a:cubicBezTo>
                  <a:cubicBezTo>
                    <a:pt x="50286" y="747"/>
                    <a:pt x="52665" y="8590"/>
                    <a:pt x="52665" y="14820"/>
                  </a:cubicBezTo>
                  <a:cubicBezTo>
                    <a:pt x="52665" y="21071"/>
                    <a:pt x="50286" y="29116"/>
                    <a:pt x="50286" y="29116"/>
                  </a:cubicBezTo>
                  <a:close/>
                </a:path>
              </a:pathLst>
            </a:custGeom>
            <a:gradFill>
              <a:gsLst>
                <a:gs pos="0">
                  <a:srgbClr val="0A3250"/>
                </a:gs>
                <a:gs pos="100000">
                  <a:srgbClr val="010101"/>
                </a:gs>
              </a:gsLst>
              <a:lin ang="5400012" scaled="0"/>
            </a:gradFill>
            <a:ln w="28575" cap="flat" cmpd="sng">
              <a:solidFill>
                <a:srgbClr val="FFFFFF"/>
              </a:solidFill>
              <a:prstDash val="solid"/>
              <a:round/>
              <a:headEnd type="none" w="sm" len="sm"/>
              <a:tailEnd type="none" w="sm" len="sm"/>
            </a:ln>
            <a:effectLst>
              <a:outerShdw blurRad="157163" dist="9525" algn="bl" rotWithShape="0">
                <a:srgbClr val="7EFFFF"/>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 name="Google Shape;228;p35"/>
            <p:cNvGrpSpPr/>
            <p:nvPr/>
          </p:nvGrpSpPr>
          <p:grpSpPr>
            <a:xfrm>
              <a:off x="852526" y="765015"/>
              <a:ext cx="7438956" cy="3621100"/>
              <a:chOff x="852526" y="765015"/>
              <a:chExt cx="7438956" cy="3621100"/>
            </a:xfrm>
          </p:grpSpPr>
          <p:sp>
            <p:nvSpPr>
              <p:cNvPr id="229" name="Google Shape;229;p35"/>
              <p:cNvSpPr/>
              <p:nvPr/>
            </p:nvSpPr>
            <p:spPr>
              <a:xfrm>
                <a:off x="852541" y="765015"/>
                <a:ext cx="7438941" cy="3613451"/>
              </a:xfrm>
              <a:custGeom>
                <a:avLst/>
                <a:gdLst/>
                <a:ahLst/>
                <a:cxnLst/>
                <a:rect l="l" t="t" r="r" b="b"/>
                <a:pathLst>
                  <a:path w="52666" h="29862" extrusionOk="0">
                    <a:moveTo>
                      <a:pt x="50286" y="29116"/>
                    </a:moveTo>
                    <a:cubicBezTo>
                      <a:pt x="50145" y="29539"/>
                      <a:pt x="49741" y="29842"/>
                      <a:pt x="49298" y="29862"/>
                    </a:cubicBezTo>
                    <a:lnTo>
                      <a:pt x="3368" y="29862"/>
                    </a:lnTo>
                    <a:cubicBezTo>
                      <a:pt x="2904" y="29842"/>
                      <a:pt x="2521" y="29539"/>
                      <a:pt x="2380" y="29116"/>
                    </a:cubicBezTo>
                    <a:cubicBezTo>
                      <a:pt x="2380" y="29116"/>
                      <a:pt x="0" y="21071"/>
                      <a:pt x="0" y="14820"/>
                    </a:cubicBezTo>
                    <a:cubicBezTo>
                      <a:pt x="0" y="8590"/>
                      <a:pt x="2380" y="747"/>
                      <a:pt x="2380" y="747"/>
                    </a:cubicBezTo>
                    <a:cubicBezTo>
                      <a:pt x="2521" y="303"/>
                      <a:pt x="2904" y="1"/>
                      <a:pt x="3368" y="1"/>
                    </a:cubicBezTo>
                    <a:lnTo>
                      <a:pt x="49298" y="1"/>
                    </a:lnTo>
                    <a:cubicBezTo>
                      <a:pt x="49741" y="1"/>
                      <a:pt x="50145" y="303"/>
                      <a:pt x="50286" y="747"/>
                    </a:cubicBezTo>
                    <a:cubicBezTo>
                      <a:pt x="50286" y="747"/>
                      <a:pt x="52665" y="8590"/>
                      <a:pt x="52665" y="14820"/>
                    </a:cubicBezTo>
                    <a:cubicBezTo>
                      <a:pt x="52665" y="21071"/>
                      <a:pt x="50286" y="29116"/>
                      <a:pt x="50286" y="29116"/>
                    </a:cubicBezTo>
                    <a:close/>
                  </a:path>
                </a:pathLst>
              </a:custGeom>
              <a:gradFill>
                <a:gsLst>
                  <a:gs pos="0">
                    <a:srgbClr val="0A3250"/>
                  </a:gs>
                  <a:gs pos="100000">
                    <a:srgbClr val="010101"/>
                  </a:gs>
                </a:gsLst>
                <a:lin ang="5400012" scaled="0"/>
              </a:gra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5"/>
              <p:cNvSpPr/>
              <p:nvPr/>
            </p:nvSpPr>
            <p:spPr>
              <a:xfrm>
                <a:off x="852526" y="765035"/>
                <a:ext cx="2773960" cy="2637546"/>
              </a:xfrm>
              <a:custGeom>
                <a:avLst/>
                <a:gdLst/>
                <a:ahLst/>
                <a:cxnLst/>
                <a:rect l="l" t="t" r="r" b="b"/>
                <a:pathLst>
                  <a:path w="19639" h="21797" extrusionOk="0">
                    <a:moveTo>
                      <a:pt x="3367" y="1"/>
                    </a:moveTo>
                    <a:cubicBezTo>
                      <a:pt x="2924" y="1"/>
                      <a:pt x="2520" y="303"/>
                      <a:pt x="2379" y="747"/>
                    </a:cubicBezTo>
                    <a:cubicBezTo>
                      <a:pt x="2379" y="747"/>
                      <a:pt x="0" y="8590"/>
                      <a:pt x="0" y="14840"/>
                    </a:cubicBezTo>
                    <a:cubicBezTo>
                      <a:pt x="40" y="17159"/>
                      <a:pt x="282" y="19498"/>
                      <a:pt x="706" y="21796"/>
                    </a:cubicBezTo>
                    <a:lnTo>
                      <a:pt x="19638" y="1"/>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5"/>
              <p:cNvSpPr/>
              <p:nvPr/>
            </p:nvSpPr>
            <p:spPr>
              <a:xfrm>
                <a:off x="4156925" y="770243"/>
                <a:ext cx="4112562" cy="3615871"/>
              </a:xfrm>
              <a:custGeom>
                <a:avLst/>
                <a:gdLst/>
                <a:ahLst/>
                <a:cxnLst/>
                <a:rect l="l" t="t" r="r" b="b"/>
                <a:pathLst>
                  <a:path w="29116" h="29882" extrusionOk="0">
                    <a:moveTo>
                      <a:pt x="25768" y="29881"/>
                    </a:moveTo>
                    <a:cubicBezTo>
                      <a:pt x="26212" y="29861"/>
                      <a:pt x="26615" y="29559"/>
                      <a:pt x="26736" y="29115"/>
                    </a:cubicBezTo>
                    <a:cubicBezTo>
                      <a:pt x="26736" y="29115"/>
                      <a:pt x="29115" y="21070"/>
                      <a:pt x="29115" y="14840"/>
                    </a:cubicBezTo>
                    <a:cubicBezTo>
                      <a:pt x="29115" y="8590"/>
                      <a:pt x="26756" y="746"/>
                      <a:pt x="26756" y="746"/>
                    </a:cubicBezTo>
                    <a:cubicBezTo>
                      <a:pt x="26615" y="323"/>
                      <a:pt x="26212" y="21"/>
                      <a:pt x="25768" y="0"/>
                    </a:cubicBezTo>
                    <a:lnTo>
                      <a:pt x="24619" y="0"/>
                    </a:lnTo>
                    <a:lnTo>
                      <a:pt x="1" y="29881"/>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grpSp>
        <p:nvGrpSpPr>
          <p:cNvPr id="19" name="Google Shape;19;p3"/>
          <p:cNvGrpSpPr/>
          <p:nvPr/>
        </p:nvGrpSpPr>
        <p:grpSpPr>
          <a:xfrm>
            <a:off x="792351" y="778489"/>
            <a:ext cx="7552349" cy="2848030"/>
            <a:chOff x="1013241" y="1309528"/>
            <a:chExt cx="6154131" cy="2320755"/>
          </a:xfrm>
        </p:grpSpPr>
        <p:sp>
          <p:nvSpPr>
            <p:cNvPr id="20" name="Google Shape;20;p3"/>
            <p:cNvSpPr/>
            <p:nvPr/>
          </p:nvSpPr>
          <p:spPr>
            <a:xfrm>
              <a:off x="1013241" y="1309528"/>
              <a:ext cx="6154112" cy="2320755"/>
            </a:xfrm>
            <a:custGeom>
              <a:avLst/>
              <a:gdLst/>
              <a:ahLst/>
              <a:cxnLst/>
              <a:rect l="l" t="t" r="r" b="b"/>
              <a:pathLst>
                <a:path w="64804" h="24438" extrusionOk="0">
                  <a:moveTo>
                    <a:pt x="57585" y="8005"/>
                  </a:moveTo>
                  <a:cubicBezTo>
                    <a:pt x="57101" y="7985"/>
                    <a:pt x="56638" y="7864"/>
                    <a:pt x="56214" y="7642"/>
                  </a:cubicBezTo>
                  <a:cubicBezTo>
                    <a:pt x="56214" y="7642"/>
                    <a:pt x="47040" y="202"/>
                    <a:pt x="32039" y="101"/>
                  </a:cubicBezTo>
                  <a:cubicBezTo>
                    <a:pt x="18187" y="0"/>
                    <a:pt x="8247" y="7642"/>
                    <a:pt x="8247" y="7642"/>
                  </a:cubicBezTo>
                  <a:cubicBezTo>
                    <a:pt x="7824" y="7864"/>
                    <a:pt x="7340" y="7985"/>
                    <a:pt x="6856" y="8005"/>
                  </a:cubicBezTo>
                  <a:lnTo>
                    <a:pt x="767" y="8005"/>
                  </a:lnTo>
                  <a:cubicBezTo>
                    <a:pt x="344" y="8005"/>
                    <a:pt x="1" y="8348"/>
                    <a:pt x="1" y="8771"/>
                  </a:cubicBezTo>
                  <a:lnTo>
                    <a:pt x="1" y="23671"/>
                  </a:lnTo>
                  <a:cubicBezTo>
                    <a:pt x="1" y="24095"/>
                    <a:pt x="344" y="24437"/>
                    <a:pt x="767" y="24437"/>
                  </a:cubicBezTo>
                  <a:lnTo>
                    <a:pt x="64057" y="24437"/>
                  </a:lnTo>
                  <a:cubicBezTo>
                    <a:pt x="64481" y="24417"/>
                    <a:pt x="64803" y="24095"/>
                    <a:pt x="64803" y="23671"/>
                  </a:cubicBezTo>
                  <a:lnTo>
                    <a:pt x="64803" y="8751"/>
                  </a:lnTo>
                  <a:cubicBezTo>
                    <a:pt x="64803" y="8348"/>
                    <a:pt x="64481" y="8005"/>
                    <a:pt x="64057" y="8005"/>
                  </a:cubicBezTo>
                  <a:close/>
                </a:path>
              </a:pathLst>
            </a:custGeom>
            <a:gradFill>
              <a:gsLst>
                <a:gs pos="0">
                  <a:srgbClr val="0A3250">
                    <a:alpha val="7870"/>
                  </a:srgbClr>
                </a:gs>
                <a:gs pos="100000">
                  <a:srgbClr val="010101">
                    <a:alpha val="7870"/>
                  </a:srgbClr>
                </a:gs>
              </a:gsLst>
              <a:lin ang="5400700" scaled="0"/>
            </a:gradFill>
            <a:ln w="28575" cap="flat" cmpd="sng">
              <a:solidFill>
                <a:schemeClr val="lt1"/>
              </a:solidFill>
              <a:prstDash val="solid"/>
              <a:round/>
              <a:headEnd type="none" w="sm" len="sm"/>
              <a:tailEnd type="none" w="sm" len="sm"/>
            </a:ln>
            <a:effectLst>
              <a:outerShdw blurRad="85725"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1013241" y="1456914"/>
              <a:ext cx="2016392" cy="2171470"/>
            </a:xfrm>
            <a:custGeom>
              <a:avLst/>
              <a:gdLst/>
              <a:ahLst/>
              <a:cxnLst/>
              <a:rect l="l" t="t" r="r" b="b"/>
              <a:pathLst>
                <a:path w="21233" h="22866" extrusionOk="0">
                  <a:moveTo>
                    <a:pt x="8247" y="6070"/>
                  </a:moveTo>
                  <a:cubicBezTo>
                    <a:pt x="7824" y="6291"/>
                    <a:pt x="7340" y="6433"/>
                    <a:pt x="6856" y="6453"/>
                  </a:cubicBezTo>
                  <a:lnTo>
                    <a:pt x="767" y="6453"/>
                  </a:lnTo>
                  <a:cubicBezTo>
                    <a:pt x="344" y="6453"/>
                    <a:pt x="1" y="6775"/>
                    <a:pt x="1" y="7199"/>
                  </a:cubicBezTo>
                  <a:lnTo>
                    <a:pt x="1" y="22119"/>
                  </a:lnTo>
                  <a:cubicBezTo>
                    <a:pt x="1" y="22522"/>
                    <a:pt x="344" y="22865"/>
                    <a:pt x="767" y="22865"/>
                  </a:cubicBezTo>
                  <a:lnTo>
                    <a:pt x="1513" y="22865"/>
                  </a:lnTo>
                  <a:lnTo>
                    <a:pt x="21232" y="1"/>
                  </a:lnTo>
                  <a:cubicBezTo>
                    <a:pt x="13308" y="2198"/>
                    <a:pt x="8247" y="6070"/>
                    <a:pt x="8247" y="6070"/>
                  </a:cubicBezTo>
                  <a:close/>
                </a:path>
              </a:pathLst>
            </a:custGeom>
            <a:gradFill>
              <a:gsLst>
                <a:gs pos="0">
                  <a:srgbClr val="00FFFF">
                    <a:alpha val="14901"/>
                    <a:alpha val="10590"/>
                  </a:srgbClr>
                </a:gs>
                <a:gs pos="100000">
                  <a:srgbClr val="FFFFFF">
                    <a:alpha val="0"/>
                    <a:alpha val="1059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4490498" y="1801543"/>
              <a:ext cx="2676873" cy="1826842"/>
            </a:xfrm>
            <a:custGeom>
              <a:avLst/>
              <a:gdLst/>
              <a:ahLst/>
              <a:cxnLst/>
              <a:rect l="l" t="t" r="r" b="b"/>
              <a:pathLst>
                <a:path w="28188" h="19237" extrusionOk="0">
                  <a:moveTo>
                    <a:pt x="27441" y="19236"/>
                  </a:moveTo>
                  <a:cubicBezTo>
                    <a:pt x="27865" y="19236"/>
                    <a:pt x="28187" y="18893"/>
                    <a:pt x="28187" y="18470"/>
                  </a:cubicBezTo>
                  <a:lnTo>
                    <a:pt x="28187" y="3570"/>
                  </a:lnTo>
                  <a:cubicBezTo>
                    <a:pt x="28187" y="3167"/>
                    <a:pt x="27865" y="2824"/>
                    <a:pt x="27441" y="2824"/>
                  </a:cubicBezTo>
                  <a:lnTo>
                    <a:pt x="20969" y="2824"/>
                  </a:lnTo>
                  <a:cubicBezTo>
                    <a:pt x="20485" y="2804"/>
                    <a:pt x="20022" y="2683"/>
                    <a:pt x="19598" y="2461"/>
                  </a:cubicBezTo>
                  <a:cubicBezTo>
                    <a:pt x="18368" y="1533"/>
                    <a:pt x="17098" y="707"/>
                    <a:pt x="15747" y="1"/>
                  </a:cubicBezTo>
                  <a:lnTo>
                    <a:pt x="0" y="19236"/>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3"/>
          <p:cNvSpPr txBox="1">
            <a:spLocks noGrp="1"/>
          </p:cNvSpPr>
          <p:nvPr>
            <p:ph type="title"/>
          </p:nvPr>
        </p:nvSpPr>
        <p:spPr>
          <a:xfrm>
            <a:off x="1731175" y="2603150"/>
            <a:ext cx="5681700" cy="8418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2996550" y="1236700"/>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 name="Google Shape;25;p3"/>
          <p:cNvSpPr txBox="1">
            <a:spLocks noGrp="1"/>
          </p:cNvSpPr>
          <p:nvPr>
            <p:ph type="subTitle" idx="1"/>
          </p:nvPr>
        </p:nvSpPr>
        <p:spPr>
          <a:xfrm>
            <a:off x="2391925" y="3859200"/>
            <a:ext cx="4360200" cy="4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grpSp>
        <p:nvGrpSpPr>
          <p:cNvPr id="27" name="Google Shape;27;p4"/>
          <p:cNvGrpSpPr/>
          <p:nvPr/>
        </p:nvGrpSpPr>
        <p:grpSpPr>
          <a:xfrm>
            <a:off x="481277" y="1152513"/>
            <a:ext cx="8181460" cy="3660621"/>
            <a:chOff x="733913" y="1271159"/>
            <a:chExt cx="3663231" cy="1493948"/>
          </a:xfrm>
        </p:grpSpPr>
        <p:sp>
          <p:nvSpPr>
            <p:cNvPr id="28" name="Google Shape;28;p4"/>
            <p:cNvSpPr/>
            <p:nvPr/>
          </p:nvSpPr>
          <p:spPr>
            <a:xfrm>
              <a:off x="733913" y="1271159"/>
              <a:ext cx="3663231" cy="1486999"/>
            </a:xfrm>
            <a:custGeom>
              <a:avLst/>
              <a:gdLst/>
              <a:ahLst/>
              <a:cxnLst/>
              <a:rect l="l" t="t" r="r" b="b"/>
              <a:pathLst>
                <a:path w="74562" h="17119" extrusionOk="0">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w="28575" cap="flat" cmpd="sng">
              <a:solidFill>
                <a:schemeClr val="lt1"/>
              </a:solidFill>
              <a:prstDash val="solid"/>
              <a:round/>
              <a:headEnd type="none" w="sm" len="sm"/>
              <a:tailEnd type="none" w="sm" len="sm"/>
            </a:ln>
            <a:effectLst>
              <a:outerShdw blurRad="114300" dist="1905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733913" y="1271159"/>
              <a:ext cx="710272" cy="1476489"/>
            </a:xfrm>
            <a:custGeom>
              <a:avLst/>
              <a:gdLst/>
              <a:ahLst/>
              <a:cxnLst/>
              <a:rect l="l" t="t" r="r" b="b"/>
              <a:pathLst>
                <a:path w="14457" h="16998" extrusionOk="0">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3217222" y="1271159"/>
              <a:ext cx="1179857" cy="1493948"/>
            </a:xfrm>
            <a:custGeom>
              <a:avLst/>
              <a:gdLst/>
              <a:ahLst/>
              <a:cxnLst/>
              <a:rect l="l" t="t" r="r" b="b"/>
              <a:pathLst>
                <a:path w="24015" h="17199" extrusionOk="0">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50"/>
            </a:lvl1pPr>
            <a:lvl2pPr marL="914400" lvl="1" indent="-304800" rtl="0">
              <a:lnSpc>
                <a:spcPct val="115000"/>
              </a:lnSpc>
              <a:spcBef>
                <a:spcPts val="0"/>
              </a:spcBef>
              <a:spcAft>
                <a:spcPts val="0"/>
              </a:spcAft>
              <a:buSzPts val="1200"/>
              <a:buFont typeface="Roboto Condensed Light"/>
              <a:buAutoNum type="alphaLcPeriod"/>
              <a:defRPr/>
            </a:lvl2pPr>
            <a:lvl3pPr marL="1371600" lvl="2" indent="-304800" rtl="0">
              <a:lnSpc>
                <a:spcPct val="115000"/>
              </a:lnSpc>
              <a:spcBef>
                <a:spcPts val="0"/>
              </a:spcBef>
              <a:spcAft>
                <a:spcPts val="0"/>
              </a:spcAft>
              <a:buSzPts val="1200"/>
              <a:buFont typeface="Roboto Condensed Light"/>
              <a:buAutoNum type="romanLcPeriod"/>
              <a:defRPr/>
            </a:lvl3pPr>
            <a:lvl4pPr marL="1828800" lvl="3" indent="-304800" rtl="0">
              <a:lnSpc>
                <a:spcPct val="115000"/>
              </a:lnSpc>
              <a:spcBef>
                <a:spcPts val="0"/>
              </a:spcBef>
              <a:spcAft>
                <a:spcPts val="0"/>
              </a:spcAft>
              <a:buSzPts val="1200"/>
              <a:buFont typeface="Roboto Condensed Light"/>
              <a:buAutoNum type="arabicPeriod"/>
              <a:defRPr/>
            </a:lvl4pPr>
            <a:lvl5pPr marL="2286000" lvl="4" indent="-304800" rtl="0">
              <a:lnSpc>
                <a:spcPct val="115000"/>
              </a:lnSpc>
              <a:spcBef>
                <a:spcPts val="0"/>
              </a:spcBef>
              <a:spcAft>
                <a:spcPts val="0"/>
              </a:spcAft>
              <a:buSzPts val="1200"/>
              <a:buFont typeface="Roboto Condensed Light"/>
              <a:buAutoNum type="alphaLcPeriod"/>
              <a:defRPr/>
            </a:lvl5pPr>
            <a:lvl6pPr marL="2743200" lvl="5" indent="-304800" rtl="0">
              <a:lnSpc>
                <a:spcPct val="115000"/>
              </a:lnSpc>
              <a:spcBef>
                <a:spcPts val="0"/>
              </a:spcBef>
              <a:spcAft>
                <a:spcPts val="0"/>
              </a:spcAft>
              <a:buSzPts val="1200"/>
              <a:buFont typeface="Roboto Condensed Light"/>
              <a:buAutoNum type="romanLcPeriod"/>
              <a:defRPr/>
            </a:lvl6pPr>
            <a:lvl7pPr marL="3200400" lvl="6" indent="-304800" rtl="0">
              <a:lnSpc>
                <a:spcPct val="115000"/>
              </a:lnSpc>
              <a:spcBef>
                <a:spcPts val="0"/>
              </a:spcBef>
              <a:spcAft>
                <a:spcPts val="0"/>
              </a:spcAft>
              <a:buSzPts val="1200"/>
              <a:buFont typeface="Roboto Condensed Light"/>
              <a:buAutoNum type="arabicPeriod"/>
              <a:defRPr/>
            </a:lvl7pPr>
            <a:lvl8pPr marL="3657600" lvl="7" indent="-304800" rtl="0">
              <a:lnSpc>
                <a:spcPct val="115000"/>
              </a:lnSpc>
              <a:spcBef>
                <a:spcPts val="0"/>
              </a:spcBef>
              <a:spcAft>
                <a:spcPts val="0"/>
              </a:spcAft>
              <a:buSzPts val="1200"/>
              <a:buFont typeface="Roboto Condensed Light"/>
              <a:buAutoNum type="alphaLcPeriod"/>
              <a:defRPr/>
            </a:lvl8pPr>
            <a:lvl9pPr marL="4114800" lvl="8" indent="-304800" rtl="0">
              <a:lnSpc>
                <a:spcPct val="115000"/>
              </a:lnSpc>
              <a:spcBef>
                <a:spcPts val="0"/>
              </a:spcBef>
              <a:spcAft>
                <a:spcPts val="0"/>
              </a:spcAft>
              <a:buSzPts val="1200"/>
              <a:buFont typeface="Roboto Condensed Light"/>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3" name="Google Shape;43;p7"/>
          <p:cNvSpPr txBox="1">
            <a:spLocks noGrp="1"/>
          </p:cNvSpPr>
          <p:nvPr>
            <p:ph type="body" idx="1"/>
          </p:nvPr>
        </p:nvSpPr>
        <p:spPr>
          <a:xfrm>
            <a:off x="916963" y="1594325"/>
            <a:ext cx="3715200" cy="2502900"/>
          </a:xfrm>
          <a:prstGeom prst="rect">
            <a:avLst/>
          </a:prstGeom>
        </p:spPr>
        <p:txBody>
          <a:bodyPr spcFirstLastPara="1" wrap="square" lIns="91425" tIns="91425" rIns="91425" bIns="91425" anchor="ctr" anchorCtr="0">
            <a:noAutofit/>
          </a:bodyPr>
          <a:lstStyle>
            <a:lvl1pPr marL="457200" lvl="0" indent="-292100" rtl="0">
              <a:lnSpc>
                <a:spcPct val="100000"/>
              </a:lnSpc>
              <a:spcBef>
                <a:spcPts val="0"/>
              </a:spcBef>
              <a:spcAft>
                <a:spcPts val="0"/>
              </a:spcAft>
              <a:buClr>
                <a:srgbClr val="595959"/>
              </a:buClr>
              <a:buSzPts val="1000"/>
              <a:buChar char="●"/>
              <a:defRPr sz="1400"/>
            </a:lvl1pPr>
            <a:lvl2pPr marL="914400" lvl="1" indent="-317500" rtl="0">
              <a:lnSpc>
                <a:spcPct val="115000"/>
              </a:lnSpc>
              <a:spcBef>
                <a:spcPts val="0"/>
              </a:spcBef>
              <a:spcAft>
                <a:spcPts val="0"/>
              </a:spcAft>
              <a:buClr>
                <a:srgbClr val="595959"/>
              </a:buClr>
              <a:buSzPts val="1400"/>
              <a:buChar char="○"/>
              <a:defRPr/>
            </a:lvl2pPr>
            <a:lvl3pPr marL="1371600" lvl="2" indent="-317500" rtl="0">
              <a:lnSpc>
                <a:spcPct val="115000"/>
              </a:lnSpc>
              <a:spcBef>
                <a:spcPts val="0"/>
              </a:spcBef>
              <a:spcAft>
                <a:spcPts val="0"/>
              </a:spcAft>
              <a:buClr>
                <a:srgbClr val="595959"/>
              </a:buClr>
              <a:buSzPts val="1400"/>
              <a:buChar char="■"/>
              <a:defRPr/>
            </a:lvl3pPr>
            <a:lvl4pPr marL="1828800" lvl="3" indent="-317500" rtl="0">
              <a:lnSpc>
                <a:spcPct val="115000"/>
              </a:lnSpc>
              <a:spcBef>
                <a:spcPts val="0"/>
              </a:spcBef>
              <a:spcAft>
                <a:spcPts val="0"/>
              </a:spcAft>
              <a:buClr>
                <a:srgbClr val="595959"/>
              </a:buClr>
              <a:buSzPts val="1400"/>
              <a:buChar char="●"/>
              <a:defRPr/>
            </a:lvl4pPr>
            <a:lvl5pPr marL="2286000" lvl="4" indent="-317500" rtl="0">
              <a:lnSpc>
                <a:spcPct val="115000"/>
              </a:lnSpc>
              <a:spcBef>
                <a:spcPts val="0"/>
              </a:spcBef>
              <a:spcAft>
                <a:spcPts val="0"/>
              </a:spcAft>
              <a:buClr>
                <a:srgbClr val="595959"/>
              </a:buClr>
              <a:buSzPts val="1400"/>
              <a:buChar char="○"/>
              <a:defRPr/>
            </a:lvl5pPr>
            <a:lvl6pPr marL="2743200" lvl="5" indent="-317500" rtl="0">
              <a:lnSpc>
                <a:spcPct val="115000"/>
              </a:lnSpc>
              <a:spcBef>
                <a:spcPts val="0"/>
              </a:spcBef>
              <a:spcAft>
                <a:spcPts val="0"/>
              </a:spcAft>
              <a:buClr>
                <a:srgbClr val="595959"/>
              </a:buClr>
              <a:buSzPts val="1400"/>
              <a:buChar char="■"/>
              <a:defRPr/>
            </a:lvl6pPr>
            <a:lvl7pPr marL="3200400" lvl="6" indent="-317500" rtl="0">
              <a:lnSpc>
                <a:spcPct val="115000"/>
              </a:lnSpc>
              <a:spcBef>
                <a:spcPts val="0"/>
              </a:spcBef>
              <a:spcAft>
                <a:spcPts val="0"/>
              </a:spcAft>
              <a:buClr>
                <a:srgbClr val="595959"/>
              </a:buClr>
              <a:buSzPts val="1400"/>
              <a:buChar char="●"/>
              <a:defRPr/>
            </a:lvl7pPr>
            <a:lvl8pPr marL="3657600" lvl="7" indent="-317500" rtl="0">
              <a:lnSpc>
                <a:spcPct val="115000"/>
              </a:lnSpc>
              <a:spcBef>
                <a:spcPts val="0"/>
              </a:spcBef>
              <a:spcAft>
                <a:spcPts val="0"/>
              </a:spcAft>
              <a:buClr>
                <a:srgbClr val="595959"/>
              </a:buClr>
              <a:buSzPts val="1400"/>
              <a:buChar char="○"/>
              <a:defRPr/>
            </a:lvl8pPr>
            <a:lvl9pPr marL="4114800" lvl="8" indent="-317500" rtl="0">
              <a:lnSpc>
                <a:spcPct val="115000"/>
              </a:lnSpc>
              <a:spcBef>
                <a:spcPts val="0"/>
              </a:spcBef>
              <a:spcAft>
                <a:spcPts val="0"/>
              </a:spcAft>
              <a:buClr>
                <a:srgbClr val="595959"/>
              </a:buClr>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p:nvPr/>
        </p:nvSpPr>
        <p:spPr>
          <a:xfrm>
            <a:off x="2134175" y="3809825"/>
            <a:ext cx="49530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dist="952500" dir="6900000" algn="bl" rotWithShape="0">
              <a:srgbClr val="000000"/>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9"/>
          <p:cNvGrpSpPr/>
          <p:nvPr/>
        </p:nvGrpSpPr>
        <p:grpSpPr>
          <a:xfrm>
            <a:off x="895320" y="709197"/>
            <a:ext cx="7299789" cy="3641931"/>
            <a:chOff x="895320" y="709197"/>
            <a:chExt cx="7299789" cy="3641931"/>
          </a:xfrm>
        </p:grpSpPr>
        <p:sp>
          <p:nvSpPr>
            <p:cNvPr id="49" name="Google Shape;49;p9"/>
            <p:cNvSpPr/>
            <p:nvPr/>
          </p:nvSpPr>
          <p:spPr>
            <a:xfrm>
              <a:off x="897979" y="709197"/>
              <a:ext cx="7294495" cy="3641931"/>
            </a:xfrm>
            <a:custGeom>
              <a:avLst/>
              <a:gdLst/>
              <a:ahLst/>
              <a:cxnLst/>
              <a:rect l="l" t="t" r="r" b="b"/>
              <a:pathLst>
                <a:path w="54884" h="27402" extrusionOk="0">
                  <a:moveTo>
                    <a:pt x="53573" y="23269"/>
                  </a:moveTo>
                  <a:cubicBezTo>
                    <a:pt x="54319" y="23047"/>
                    <a:pt x="54843" y="22361"/>
                    <a:pt x="54884" y="21555"/>
                  </a:cubicBezTo>
                  <a:lnTo>
                    <a:pt x="54884" y="5848"/>
                  </a:lnTo>
                  <a:cubicBezTo>
                    <a:pt x="54843" y="5062"/>
                    <a:pt x="54319" y="4376"/>
                    <a:pt x="53573" y="4134"/>
                  </a:cubicBezTo>
                  <a:cubicBezTo>
                    <a:pt x="53573" y="4134"/>
                    <a:pt x="38149" y="1"/>
                    <a:pt x="27261" y="1"/>
                  </a:cubicBezTo>
                  <a:cubicBezTo>
                    <a:pt x="16373" y="1"/>
                    <a:pt x="1291" y="4134"/>
                    <a:pt x="1291" y="4134"/>
                  </a:cubicBezTo>
                  <a:cubicBezTo>
                    <a:pt x="545" y="4376"/>
                    <a:pt x="21" y="5062"/>
                    <a:pt x="1" y="5848"/>
                  </a:cubicBezTo>
                  <a:lnTo>
                    <a:pt x="1" y="21555"/>
                  </a:lnTo>
                  <a:cubicBezTo>
                    <a:pt x="21" y="22361"/>
                    <a:pt x="545" y="23047"/>
                    <a:pt x="1291" y="23289"/>
                  </a:cubicBezTo>
                  <a:cubicBezTo>
                    <a:pt x="1291" y="23289"/>
                    <a:pt x="16373" y="27402"/>
                    <a:pt x="27261" y="27402"/>
                  </a:cubicBezTo>
                  <a:cubicBezTo>
                    <a:pt x="38149" y="27402"/>
                    <a:pt x="53573" y="23269"/>
                    <a:pt x="53573" y="23269"/>
                  </a:cubicBezTo>
                  <a:close/>
                </a:path>
              </a:pathLst>
            </a:custGeom>
            <a:gradFill>
              <a:gsLst>
                <a:gs pos="0">
                  <a:srgbClr val="0A3250">
                    <a:alpha val="7870"/>
                  </a:srgbClr>
                </a:gs>
                <a:gs pos="100000">
                  <a:srgbClr val="010101">
                    <a:alpha val="7870"/>
                  </a:srgbClr>
                </a:gs>
              </a:gsLst>
              <a:lin ang="5400700" scaled="0"/>
            </a:gradFill>
            <a:ln w="28575" cap="flat" cmpd="sng">
              <a:solidFill>
                <a:srgbClr val="FFFFFF"/>
              </a:solidFill>
              <a:prstDash val="solid"/>
              <a:round/>
              <a:headEnd type="none" w="sm" len="sm"/>
              <a:tailEnd type="none" w="sm" len="sm"/>
            </a:ln>
            <a:effectLst>
              <a:outerShdw blurRad="128588" dist="1905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p:nvPr/>
          </p:nvSpPr>
          <p:spPr>
            <a:xfrm>
              <a:off x="895320" y="792397"/>
              <a:ext cx="2663865" cy="2961179"/>
            </a:xfrm>
            <a:custGeom>
              <a:avLst/>
              <a:gdLst/>
              <a:ahLst/>
              <a:cxnLst/>
              <a:rect l="l" t="t" r="r" b="b"/>
              <a:pathLst>
                <a:path w="20043" h="22280" extrusionOk="0">
                  <a:moveTo>
                    <a:pt x="1291" y="3629"/>
                  </a:moveTo>
                  <a:cubicBezTo>
                    <a:pt x="545" y="3871"/>
                    <a:pt x="41" y="4557"/>
                    <a:pt x="1" y="5323"/>
                  </a:cubicBezTo>
                  <a:lnTo>
                    <a:pt x="1" y="20788"/>
                  </a:lnTo>
                  <a:cubicBezTo>
                    <a:pt x="21" y="21393"/>
                    <a:pt x="344" y="21957"/>
                    <a:pt x="868" y="22280"/>
                  </a:cubicBezTo>
                  <a:lnTo>
                    <a:pt x="20042" y="0"/>
                  </a:lnTo>
                  <a:cubicBezTo>
                    <a:pt x="10768" y="1048"/>
                    <a:pt x="1291" y="3629"/>
                    <a:pt x="1291" y="3629"/>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9"/>
            <p:cNvSpPr/>
            <p:nvPr/>
          </p:nvSpPr>
          <p:spPr>
            <a:xfrm>
              <a:off x="4810487" y="1132638"/>
              <a:ext cx="3384622" cy="3210514"/>
            </a:xfrm>
            <a:custGeom>
              <a:avLst/>
              <a:gdLst/>
              <a:ahLst/>
              <a:cxnLst/>
              <a:rect l="l" t="t" r="r" b="b"/>
              <a:pathLst>
                <a:path w="25466" h="24156" extrusionOk="0">
                  <a:moveTo>
                    <a:pt x="24175" y="19921"/>
                  </a:moveTo>
                  <a:cubicBezTo>
                    <a:pt x="24921" y="19679"/>
                    <a:pt x="25425" y="18994"/>
                    <a:pt x="25466" y="18228"/>
                  </a:cubicBezTo>
                  <a:lnTo>
                    <a:pt x="25466" y="2763"/>
                  </a:lnTo>
                  <a:cubicBezTo>
                    <a:pt x="25425" y="1997"/>
                    <a:pt x="24901" y="1311"/>
                    <a:pt x="24175" y="1089"/>
                  </a:cubicBezTo>
                  <a:cubicBezTo>
                    <a:pt x="24175" y="1089"/>
                    <a:pt x="22441" y="626"/>
                    <a:pt x="19760" y="1"/>
                  </a:cubicBezTo>
                  <a:lnTo>
                    <a:pt x="0" y="24155"/>
                  </a:lnTo>
                  <a:cubicBezTo>
                    <a:pt x="10525" y="23732"/>
                    <a:pt x="24175" y="19921"/>
                    <a:pt x="24175" y="19921"/>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9"/>
          <p:cNvSpPr txBox="1">
            <a:spLocks noGrp="1"/>
          </p:cNvSpPr>
          <p:nvPr>
            <p:ph type="title"/>
          </p:nvPr>
        </p:nvSpPr>
        <p:spPr>
          <a:xfrm>
            <a:off x="720000" y="1433536"/>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3" name="Google Shape;53;p9"/>
          <p:cNvSpPr txBox="1">
            <a:spLocks noGrp="1"/>
          </p:cNvSpPr>
          <p:nvPr>
            <p:ph type="subTitle" idx="1"/>
          </p:nvPr>
        </p:nvSpPr>
        <p:spPr>
          <a:xfrm>
            <a:off x="2241550" y="2414872"/>
            <a:ext cx="4661100" cy="129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2045625" y="1448925"/>
            <a:ext cx="2298600" cy="527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13"/>
          <p:cNvSpPr txBox="1">
            <a:spLocks noGrp="1"/>
          </p:cNvSpPr>
          <p:nvPr>
            <p:ph type="subTitle" idx="1"/>
          </p:nvPr>
        </p:nvSpPr>
        <p:spPr>
          <a:xfrm>
            <a:off x="2045625" y="1976627"/>
            <a:ext cx="2298600" cy="6042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 name="Google Shape;68;p13"/>
          <p:cNvSpPr txBox="1">
            <a:spLocks noGrp="1"/>
          </p:cNvSpPr>
          <p:nvPr>
            <p:ph type="title" idx="2"/>
          </p:nvPr>
        </p:nvSpPr>
        <p:spPr>
          <a:xfrm>
            <a:off x="5863550" y="1448925"/>
            <a:ext cx="2298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9" name="Google Shape;69;p13"/>
          <p:cNvSpPr txBox="1">
            <a:spLocks noGrp="1"/>
          </p:cNvSpPr>
          <p:nvPr>
            <p:ph type="subTitle" idx="3"/>
          </p:nvPr>
        </p:nvSpPr>
        <p:spPr>
          <a:xfrm>
            <a:off x="5863550" y="1976625"/>
            <a:ext cx="2298600" cy="60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0" name="Google Shape;70;p13"/>
          <p:cNvSpPr txBox="1">
            <a:spLocks noGrp="1"/>
          </p:cNvSpPr>
          <p:nvPr>
            <p:ph type="title" idx="4"/>
          </p:nvPr>
        </p:nvSpPr>
        <p:spPr>
          <a:xfrm>
            <a:off x="2045625" y="3235102"/>
            <a:ext cx="2298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1" name="Google Shape;71;p13"/>
          <p:cNvSpPr txBox="1">
            <a:spLocks noGrp="1"/>
          </p:cNvSpPr>
          <p:nvPr>
            <p:ph type="subTitle" idx="5"/>
          </p:nvPr>
        </p:nvSpPr>
        <p:spPr>
          <a:xfrm>
            <a:off x="2045625" y="3762823"/>
            <a:ext cx="2298600" cy="60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6"/>
          </p:nvPr>
        </p:nvSpPr>
        <p:spPr>
          <a:xfrm>
            <a:off x="5863550" y="3235100"/>
            <a:ext cx="22986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3" name="Google Shape;73;p13"/>
          <p:cNvSpPr txBox="1">
            <a:spLocks noGrp="1"/>
          </p:cNvSpPr>
          <p:nvPr>
            <p:ph type="subTitle" idx="7"/>
          </p:nvPr>
        </p:nvSpPr>
        <p:spPr>
          <a:xfrm>
            <a:off x="5863550" y="3762821"/>
            <a:ext cx="2298600" cy="604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4" name="Google Shape;74;p13"/>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13"/>
          <p:cNvSpPr txBox="1">
            <a:spLocks noGrp="1"/>
          </p:cNvSpPr>
          <p:nvPr>
            <p:ph type="title" idx="9" hasCustomPrompt="1"/>
          </p:nvPr>
        </p:nvSpPr>
        <p:spPr>
          <a:xfrm>
            <a:off x="1121762" y="1751025"/>
            <a:ext cx="844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6" name="Google Shape;76;p13"/>
          <p:cNvSpPr txBox="1">
            <a:spLocks noGrp="1"/>
          </p:cNvSpPr>
          <p:nvPr>
            <p:ph type="title" idx="13" hasCustomPrompt="1"/>
          </p:nvPr>
        </p:nvSpPr>
        <p:spPr>
          <a:xfrm>
            <a:off x="1121762" y="3478800"/>
            <a:ext cx="844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7" name="Google Shape;77;p13"/>
          <p:cNvSpPr txBox="1">
            <a:spLocks noGrp="1"/>
          </p:cNvSpPr>
          <p:nvPr>
            <p:ph type="title" idx="14" hasCustomPrompt="1"/>
          </p:nvPr>
        </p:nvSpPr>
        <p:spPr>
          <a:xfrm>
            <a:off x="4951275" y="1751025"/>
            <a:ext cx="844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
        <p:nvSpPr>
          <p:cNvPr id="78" name="Google Shape;78;p13"/>
          <p:cNvSpPr txBox="1">
            <a:spLocks noGrp="1"/>
          </p:cNvSpPr>
          <p:nvPr>
            <p:ph type="title" idx="15" hasCustomPrompt="1"/>
          </p:nvPr>
        </p:nvSpPr>
        <p:spPr>
          <a:xfrm>
            <a:off x="4951275" y="3478800"/>
            <a:ext cx="8442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2">
    <p:spTree>
      <p:nvGrpSpPr>
        <p:cNvPr id="1" name="Shape 79"/>
        <p:cNvGrpSpPr/>
        <p:nvPr/>
      </p:nvGrpSpPr>
      <p:grpSpPr>
        <a:xfrm>
          <a:off x="0" y="0"/>
          <a:ext cx="0" cy="0"/>
          <a:chOff x="0" y="0"/>
          <a:chExt cx="0" cy="0"/>
        </a:xfrm>
      </p:grpSpPr>
      <p:sp>
        <p:nvSpPr>
          <p:cNvPr id="80" name="Google Shape;80;p14"/>
          <p:cNvSpPr/>
          <p:nvPr/>
        </p:nvSpPr>
        <p:spPr>
          <a:xfrm>
            <a:off x="2134175" y="3792437"/>
            <a:ext cx="49530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dist="952500" dir="6900000" algn="bl" rotWithShape="0">
              <a:srgbClr val="000000"/>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14"/>
          <p:cNvGrpSpPr/>
          <p:nvPr/>
        </p:nvGrpSpPr>
        <p:grpSpPr>
          <a:xfrm>
            <a:off x="895320" y="709197"/>
            <a:ext cx="7299789" cy="3641931"/>
            <a:chOff x="895320" y="709197"/>
            <a:chExt cx="7299789" cy="3641931"/>
          </a:xfrm>
        </p:grpSpPr>
        <p:sp>
          <p:nvSpPr>
            <p:cNvPr id="82" name="Google Shape;82;p14"/>
            <p:cNvSpPr/>
            <p:nvPr/>
          </p:nvSpPr>
          <p:spPr>
            <a:xfrm>
              <a:off x="897979" y="709197"/>
              <a:ext cx="7294495" cy="3641931"/>
            </a:xfrm>
            <a:custGeom>
              <a:avLst/>
              <a:gdLst/>
              <a:ahLst/>
              <a:cxnLst/>
              <a:rect l="l" t="t" r="r" b="b"/>
              <a:pathLst>
                <a:path w="54884" h="27402" extrusionOk="0">
                  <a:moveTo>
                    <a:pt x="53573" y="23269"/>
                  </a:moveTo>
                  <a:cubicBezTo>
                    <a:pt x="54319" y="23047"/>
                    <a:pt x="54843" y="22361"/>
                    <a:pt x="54884" y="21555"/>
                  </a:cubicBezTo>
                  <a:lnTo>
                    <a:pt x="54884" y="5848"/>
                  </a:lnTo>
                  <a:cubicBezTo>
                    <a:pt x="54843" y="5062"/>
                    <a:pt x="54319" y="4376"/>
                    <a:pt x="53573" y="4134"/>
                  </a:cubicBezTo>
                  <a:cubicBezTo>
                    <a:pt x="53573" y="4134"/>
                    <a:pt x="38149" y="1"/>
                    <a:pt x="27261" y="1"/>
                  </a:cubicBezTo>
                  <a:cubicBezTo>
                    <a:pt x="16373" y="1"/>
                    <a:pt x="1291" y="4134"/>
                    <a:pt x="1291" y="4134"/>
                  </a:cubicBezTo>
                  <a:cubicBezTo>
                    <a:pt x="545" y="4376"/>
                    <a:pt x="21" y="5062"/>
                    <a:pt x="1" y="5848"/>
                  </a:cubicBezTo>
                  <a:lnTo>
                    <a:pt x="1" y="21555"/>
                  </a:lnTo>
                  <a:cubicBezTo>
                    <a:pt x="21" y="22361"/>
                    <a:pt x="545" y="23047"/>
                    <a:pt x="1291" y="23289"/>
                  </a:cubicBezTo>
                  <a:cubicBezTo>
                    <a:pt x="1291" y="23289"/>
                    <a:pt x="16373" y="27402"/>
                    <a:pt x="27261" y="27402"/>
                  </a:cubicBezTo>
                  <a:cubicBezTo>
                    <a:pt x="38149" y="27402"/>
                    <a:pt x="53573" y="23269"/>
                    <a:pt x="53573" y="23269"/>
                  </a:cubicBezTo>
                  <a:close/>
                </a:path>
              </a:pathLst>
            </a:custGeom>
            <a:gradFill>
              <a:gsLst>
                <a:gs pos="0">
                  <a:srgbClr val="0A3250">
                    <a:alpha val="7870"/>
                  </a:srgbClr>
                </a:gs>
                <a:gs pos="100000">
                  <a:srgbClr val="010101">
                    <a:alpha val="7870"/>
                  </a:srgbClr>
                </a:gs>
              </a:gsLst>
              <a:lin ang="5400700" scaled="0"/>
            </a:gradFill>
            <a:ln w="28575" cap="flat" cmpd="sng">
              <a:solidFill>
                <a:srgbClr val="FFFFFF"/>
              </a:solidFill>
              <a:prstDash val="solid"/>
              <a:round/>
              <a:headEnd type="none" w="sm" len="sm"/>
              <a:tailEnd type="none" w="sm" len="sm"/>
            </a:ln>
            <a:effectLst>
              <a:outerShdw blurRad="128588" dist="1905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4"/>
            <p:cNvSpPr/>
            <p:nvPr/>
          </p:nvSpPr>
          <p:spPr>
            <a:xfrm>
              <a:off x="895320" y="792397"/>
              <a:ext cx="2663865" cy="2961179"/>
            </a:xfrm>
            <a:custGeom>
              <a:avLst/>
              <a:gdLst/>
              <a:ahLst/>
              <a:cxnLst/>
              <a:rect l="l" t="t" r="r" b="b"/>
              <a:pathLst>
                <a:path w="20043" h="22280" extrusionOk="0">
                  <a:moveTo>
                    <a:pt x="1291" y="3629"/>
                  </a:moveTo>
                  <a:cubicBezTo>
                    <a:pt x="545" y="3871"/>
                    <a:pt x="41" y="4557"/>
                    <a:pt x="1" y="5323"/>
                  </a:cubicBezTo>
                  <a:lnTo>
                    <a:pt x="1" y="20788"/>
                  </a:lnTo>
                  <a:cubicBezTo>
                    <a:pt x="21" y="21393"/>
                    <a:pt x="344" y="21957"/>
                    <a:pt x="868" y="22280"/>
                  </a:cubicBezTo>
                  <a:lnTo>
                    <a:pt x="20042" y="0"/>
                  </a:lnTo>
                  <a:cubicBezTo>
                    <a:pt x="10768" y="1048"/>
                    <a:pt x="1291" y="3629"/>
                    <a:pt x="1291" y="3629"/>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4"/>
            <p:cNvSpPr/>
            <p:nvPr/>
          </p:nvSpPr>
          <p:spPr>
            <a:xfrm>
              <a:off x="4810487" y="1132638"/>
              <a:ext cx="3384622" cy="3210514"/>
            </a:xfrm>
            <a:custGeom>
              <a:avLst/>
              <a:gdLst/>
              <a:ahLst/>
              <a:cxnLst/>
              <a:rect l="l" t="t" r="r" b="b"/>
              <a:pathLst>
                <a:path w="25466" h="24156" extrusionOk="0">
                  <a:moveTo>
                    <a:pt x="24175" y="19921"/>
                  </a:moveTo>
                  <a:cubicBezTo>
                    <a:pt x="24921" y="19679"/>
                    <a:pt x="25425" y="18994"/>
                    <a:pt x="25466" y="18228"/>
                  </a:cubicBezTo>
                  <a:lnTo>
                    <a:pt x="25466" y="2763"/>
                  </a:lnTo>
                  <a:cubicBezTo>
                    <a:pt x="25425" y="1997"/>
                    <a:pt x="24901" y="1311"/>
                    <a:pt x="24175" y="1089"/>
                  </a:cubicBezTo>
                  <a:cubicBezTo>
                    <a:pt x="24175" y="1089"/>
                    <a:pt x="22441" y="626"/>
                    <a:pt x="19760" y="1"/>
                  </a:cubicBezTo>
                  <a:lnTo>
                    <a:pt x="0" y="24155"/>
                  </a:lnTo>
                  <a:cubicBezTo>
                    <a:pt x="10525" y="23732"/>
                    <a:pt x="24175" y="19921"/>
                    <a:pt x="24175" y="19921"/>
                  </a:cubicBez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14"/>
          <p:cNvSpPr txBox="1">
            <a:spLocks noGrp="1"/>
          </p:cNvSpPr>
          <p:nvPr>
            <p:ph type="title"/>
          </p:nvPr>
        </p:nvSpPr>
        <p:spPr>
          <a:xfrm>
            <a:off x="1120725" y="2603150"/>
            <a:ext cx="69027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6" name="Google Shape;86;p14"/>
          <p:cNvSpPr txBox="1">
            <a:spLocks noGrp="1"/>
          </p:cNvSpPr>
          <p:nvPr>
            <p:ph type="title" idx="2" hasCustomPrompt="1"/>
          </p:nvPr>
        </p:nvSpPr>
        <p:spPr>
          <a:xfrm>
            <a:off x="2996550" y="1236750"/>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87" name="Google Shape;87;p14"/>
          <p:cNvSpPr txBox="1">
            <a:spLocks noGrp="1"/>
          </p:cNvSpPr>
          <p:nvPr>
            <p:ph type="subTitle" idx="1"/>
          </p:nvPr>
        </p:nvSpPr>
        <p:spPr>
          <a:xfrm>
            <a:off x="2391925" y="3552325"/>
            <a:ext cx="4360200" cy="43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000"/>
              <a:buFont typeface="Kodchasan"/>
              <a:buNone/>
              <a:defRPr sz="3000" b="1">
                <a:solidFill>
                  <a:schemeClr val="lt1"/>
                </a:solidFill>
                <a:latin typeface="Kodchasan"/>
                <a:ea typeface="Kodchasan"/>
                <a:cs typeface="Kodchasan"/>
                <a:sym typeface="Kodchasan"/>
              </a:defRPr>
            </a:lvl1pPr>
            <a:lvl2pPr lvl="1"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2pPr>
            <a:lvl3pPr lvl="2"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3pPr>
            <a:lvl4pPr lvl="3"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4pPr>
            <a:lvl5pPr lvl="4"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5pPr>
            <a:lvl6pPr lvl="5"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6pPr>
            <a:lvl7pPr lvl="6"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7pPr>
            <a:lvl8pPr lvl="7"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8pPr>
            <a:lvl9pPr lvl="8" rtl="0">
              <a:spcBef>
                <a:spcPts val="0"/>
              </a:spcBef>
              <a:spcAft>
                <a:spcPts val="0"/>
              </a:spcAft>
              <a:buClr>
                <a:schemeClr val="lt1"/>
              </a:buClr>
              <a:buSzPts val="3000"/>
              <a:buFont typeface="Fira Sans"/>
              <a:buNone/>
              <a:defRPr sz="3000">
                <a:solidFill>
                  <a:schemeClr val="lt1"/>
                </a:solidFill>
                <a:latin typeface="Fira Sans"/>
                <a:ea typeface="Fira Sans"/>
                <a:cs typeface="Fira Sans"/>
                <a:sym typeface="Fira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59" r:id="rId8"/>
    <p:sldLayoutId id="2147483660" r:id="rId9"/>
    <p:sldLayoutId id="2147483679" r:id="rId10"/>
    <p:sldLayoutId id="2147483681"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3.xml"/><Relationship Id="rId5" Type="http://schemas.openxmlformats.org/officeDocument/2006/relationships/image" Target="../media/image4.jp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46B1FF"/>
            </a:gs>
            <a:gs pos="87000">
              <a:schemeClr val="dk1"/>
            </a:gs>
            <a:gs pos="100000">
              <a:srgbClr val="010101"/>
            </a:gs>
          </a:gsLst>
          <a:path path="circle">
            <a:fillToRect l="50000" t="50000" r="50000" b="50000"/>
          </a:path>
          <a:tileRect/>
        </a:gradFill>
        <a:effectLst/>
      </p:bgPr>
    </p:bg>
    <p:spTree>
      <p:nvGrpSpPr>
        <p:cNvPr id="1" name="Shape 241"/>
        <p:cNvGrpSpPr/>
        <p:nvPr/>
      </p:nvGrpSpPr>
      <p:grpSpPr>
        <a:xfrm>
          <a:off x="0" y="0"/>
          <a:ext cx="0" cy="0"/>
          <a:chOff x="0" y="0"/>
          <a:chExt cx="0" cy="0"/>
        </a:xfrm>
      </p:grpSpPr>
      <p:sp>
        <p:nvSpPr>
          <p:cNvPr id="242" name="Google Shape;242;p39"/>
          <p:cNvSpPr txBox="1">
            <a:spLocks noGrp="1"/>
          </p:cNvSpPr>
          <p:nvPr>
            <p:ph type="subTitle" idx="1"/>
          </p:nvPr>
        </p:nvSpPr>
        <p:spPr>
          <a:xfrm>
            <a:off x="2392511" y="3593370"/>
            <a:ext cx="43590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Nhóm 4</a:t>
            </a:r>
            <a:endParaRPr dirty="0"/>
          </a:p>
        </p:txBody>
      </p:sp>
      <p:sp>
        <p:nvSpPr>
          <p:cNvPr id="243" name="Google Shape;243;p39"/>
          <p:cNvSpPr txBox="1">
            <a:spLocks noGrp="1"/>
          </p:cNvSpPr>
          <p:nvPr>
            <p:ph type="ctrTitle"/>
          </p:nvPr>
        </p:nvSpPr>
        <p:spPr>
          <a:xfrm>
            <a:off x="1590611" y="1489595"/>
            <a:ext cx="5962800" cy="160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solidFill>
                  <a:srgbClr val="FFFFFF"/>
                </a:solidFill>
              </a:rPr>
              <a:t>ĐỒ ÁN CÔNG NGHỆ PHẦN MỀM</a:t>
            </a:r>
            <a:endParaRPr dirty="0">
              <a:solidFill>
                <a:srgbClr val="FFFFFF"/>
              </a:solidFill>
            </a:endParaRPr>
          </a:p>
        </p:txBody>
      </p:sp>
      <p:sp>
        <p:nvSpPr>
          <p:cNvPr id="244" name="Google Shape;244;p39"/>
          <p:cNvSpPr/>
          <p:nvPr/>
        </p:nvSpPr>
        <p:spPr>
          <a:xfrm>
            <a:off x="1352111" y="3382800"/>
            <a:ext cx="64398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a:t>
            </a:r>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042BC-AE85-0346-4E76-A7D989289BC2}"/>
              </a:ext>
            </a:extLst>
          </p:cNvPr>
          <p:cNvSpPr>
            <a:spLocks noGrp="1"/>
          </p:cNvSpPr>
          <p:nvPr>
            <p:ph type="title"/>
          </p:nvPr>
        </p:nvSpPr>
        <p:spPr/>
        <p:txBody>
          <a:bodyPr/>
          <a:lstStyle/>
          <a:p>
            <a:r>
              <a:rPr lang="vi-VN" dirty="0"/>
              <a:t>XÁC ĐỊNH YÊU CẦU KHÁCH HÀNG</a:t>
            </a:r>
            <a:endParaRPr lang="en-US" dirty="0"/>
          </a:p>
        </p:txBody>
      </p:sp>
      <p:graphicFrame>
        <p:nvGraphicFramePr>
          <p:cNvPr id="3" name="Table 2">
            <a:extLst>
              <a:ext uri="{FF2B5EF4-FFF2-40B4-BE49-F238E27FC236}">
                <a16:creationId xmlns:a16="http://schemas.microsoft.com/office/drawing/2014/main" id="{48271F33-4E3A-3EE4-45A3-061C1E30B649}"/>
              </a:ext>
            </a:extLst>
          </p:cNvPr>
          <p:cNvGraphicFramePr>
            <a:graphicFrameLocks noGrp="1"/>
          </p:cNvGraphicFramePr>
          <p:nvPr>
            <p:extLst>
              <p:ext uri="{D42A27DB-BD31-4B8C-83A1-F6EECF244321}">
                <p14:modId xmlns:p14="http://schemas.microsoft.com/office/powerpoint/2010/main" val="4207062828"/>
              </p:ext>
            </p:extLst>
          </p:nvPr>
        </p:nvGraphicFramePr>
        <p:xfrm>
          <a:off x="720000" y="1017726"/>
          <a:ext cx="7238666" cy="3351730"/>
        </p:xfrm>
        <a:graphic>
          <a:graphicData uri="http://schemas.openxmlformats.org/drawingml/2006/table">
            <a:tbl>
              <a:tblPr firstRow="1" firstCol="1" bandRow="1">
                <a:tableStyleId>{3C2FFA5D-87B4-456A-9821-1D502468CF0F}</a:tableStyleId>
              </a:tblPr>
              <a:tblGrid>
                <a:gridCol w="743222">
                  <a:extLst>
                    <a:ext uri="{9D8B030D-6E8A-4147-A177-3AD203B41FA5}">
                      <a16:colId xmlns:a16="http://schemas.microsoft.com/office/drawing/2014/main" val="522826196"/>
                    </a:ext>
                  </a:extLst>
                </a:gridCol>
                <a:gridCol w="2875336">
                  <a:extLst>
                    <a:ext uri="{9D8B030D-6E8A-4147-A177-3AD203B41FA5}">
                      <a16:colId xmlns:a16="http://schemas.microsoft.com/office/drawing/2014/main" val="4187482056"/>
                    </a:ext>
                  </a:extLst>
                </a:gridCol>
                <a:gridCol w="1810054">
                  <a:extLst>
                    <a:ext uri="{9D8B030D-6E8A-4147-A177-3AD203B41FA5}">
                      <a16:colId xmlns:a16="http://schemas.microsoft.com/office/drawing/2014/main" val="4075766792"/>
                    </a:ext>
                  </a:extLst>
                </a:gridCol>
                <a:gridCol w="1810054">
                  <a:extLst>
                    <a:ext uri="{9D8B030D-6E8A-4147-A177-3AD203B41FA5}">
                      <a16:colId xmlns:a16="http://schemas.microsoft.com/office/drawing/2014/main" val="2510630178"/>
                    </a:ext>
                  </a:extLst>
                </a:gridCol>
              </a:tblGrid>
              <a:tr h="188138">
                <a:tc>
                  <a:txBody>
                    <a:bodyPr/>
                    <a:lstStyle/>
                    <a:p>
                      <a:pPr marL="0" marR="0">
                        <a:spcBef>
                          <a:spcPts val="0"/>
                        </a:spcBef>
                        <a:spcAft>
                          <a:spcPts val="0"/>
                        </a:spcAft>
                      </a:pPr>
                      <a:r>
                        <a:rPr lang="vi-VN" sz="1200">
                          <a:effectLst/>
                        </a:rPr>
                        <a:t>STT</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Chức năng</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Mô tả chi tiết</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Ghi chú</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extLst>
                  <a:ext uri="{0D108BD9-81ED-4DB2-BD59-A6C34878D82A}">
                    <a16:rowId xmlns:a16="http://schemas.microsoft.com/office/drawing/2014/main" val="1957809135"/>
                  </a:ext>
                </a:extLst>
              </a:tr>
              <a:tr h="487469">
                <a:tc>
                  <a:txBody>
                    <a:bodyPr/>
                    <a:lstStyle/>
                    <a:p>
                      <a:pPr marL="0" marR="0">
                        <a:spcBef>
                          <a:spcPts val="0"/>
                        </a:spcBef>
                        <a:spcAft>
                          <a:spcPts val="0"/>
                        </a:spcAft>
                      </a:pPr>
                      <a:r>
                        <a:rPr lang="vi-VN" sz="1200" dirty="0">
                          <a:effectLst/>
                        </a:rPr>
                        <a:t>1</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dirty="0">
                          <a:effectLst/>
                        </a:rPr>
                        <a:t>Nhập thông tin giáo viên </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dirty="0">
                          <a:effectLst/>
                        </a:rPr>
                        <a:t>Thông tin giáo viên: msgv, họ tên, gmail, sdt,…</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extLst>
                  <a:ext uri="{0D108BD9-81ED-4DB2-BD59-A6C34878D82A}">
                    <a16:rowId xmlns:a16="http://schemas.microsoft.com/office/drawing/2014/main" val="3481260173"/>
                  </a:ext>
                </a:extLst>
              </a:tr>
              <a:tr h="376276">
                <a:tc>
                  <a:txBody>
                    <a:bodyPr/>
                    <a:lstStyle/>
                    <a:p>
                      <a:pPr marL="0" marR="0">
                        <a:spcBef>
                          <a:spcPts val="0"/>
                        </a:spcBef>
                        <a:spcAft>
                          <a:spcPts val="0"/>
                        </a:spcAft>
                      </a:pPr>
                      <a:r>
                        <a:rPr lang="vi-VN" sz="1200">
                          <a:effectLst/>
                        </a:rPr>
                        <a:t>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dirty="0">
                          <a:effectLst/>
                        </a:rPr>
                        <a:t>Thêm 1 giáo viên </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dirty="0">
                          <a:effectLst/>
                        </a:rPr>
                        <a:t>Nhập thông tin GV cần thêm</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chỉ QTV mới có thể thêm</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extLst>
                  <a:ext uri="{0D108BD9-81ED-4DB2-BD59-A6C34878D82A}">
                    <a16:rowId xmlns:a16="http://schemas.microsoft.com/office/drawing/2014/main" val="3571989095"/>
                  </a:ext>
                </a:extLst>
              </a:tr>
              <a:tr h="376276">
                <a:tc>
                  <a:txBody>
                    <a:bodyPr/>
                    <a:lstStyle/>
                    <a:p>
                      <a:pPr marL="0" marR="0">
                        <a:spcBef>
                          <a:spcPts val="0"/>
                        </a:spcBef>
                        <a:spcAft>
                          <a:spcPts val="0"/>
                        </a:spcAft>
                      </a:pPr>
                      <a:r>
                        <a:rPr lang="vi-VN" sz="1200">
                          <a:effectLst/>
                        </a:rPr>
                        <a:t>3</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Xoá 1 giáo viên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Nhập thông tin GV cần xoá</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chỉ QTV mới có thể xoá</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extLst>
                  <a:ext uri="{0D108BD9-81ED-4DB2-BD59-A6C34878D82A}">
                    <a16:rowId xmlns:a16="http://schemas.microsoft.com/office/drawing/2014/main" val="2393960751"/>
                  </a:ext>
                </a:extLst>
              </a:tr>
              <a:tr h="554924">
                <a:tc>
                  <a:txBody>
                    <a:bodyPr/>
                    <a:lstStyle/>
                    <a:p>
                      <a:pPr marL="0" marR="0">
                        <a:spcBef>
                          <a:spcPts val="0"/>
                        </a:spcBef>
                        <a:spcAft>
                          <a:spcPts val="0"/>
                        </a:spcAft>
                      </a:pPr>
                      <a:r>
                        <a:rPr lang="vi-VN" sz="1200">
                          <a:effectLst/>
                        </a:rPr>
                        <a:t>4</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Sửa, cập nhập thông tin giáo viên</a:t>
                      </a:r>
                      <a:endParaRPr lang="en-US" sz="900">
                        <a:effectLst/>
                      </a:endParaRPr>
                    </a:p>
                    <a:p>
                      <a:pPr marL="0" marR="0">
                        <a:spcBef>
                          <a:spcPts val="0"/>
                        </a:spcBef>
                        <a:spcAft>
                          <a:spcPts val="0"/>
                        </a:spcAft>
                      </a:pPr>
                      <a:r>
                        <a:rPr lang="vi-VN" sz="1200">
                          <a:effectLst/>
                        </a:rPr>
                        <a:t>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Nhập thông tin GV cần sửa, cập nhập</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dirty="0">
                          <a:effectLst/>
                        </a:rPr>
                        <a:t>chỉ QTV mới có thể sửa</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extLst>
                  <a:ext uri="{0D108BD9-81ED-4DB2-BD59-A6C34878D82A}">
                    <a16:rowId xmlns:a16="http://schemas.microsoft.com/office/drawing/2014/main" val="3040506514"/>
                  </a:ext>
                </a:extLst>
              </a:tr>
              <a:tr h="554924">
                <a:tc>
                  <a:txBody>
                    <a:bodyPr/>
                    <a:lstStyle/>
                    <a:p>
                      <a:pPr marL="0" marR="0">
                        <a:spcBef>
                          <a:spcPts val="0"/>
                        </a:spcBef>
                        <a:spcAft>
                          <a:spcPts val="0"/>
                        </a:spcAft>
                      </a:pPr>
                      <a:r>
                        <a:rPr lang="vi-VN" sz="1200">
                          <a:effectLst/>
                        </a:rPr>
                        <a:t>5</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Tìm kiếm giáo viên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Chọn thông tin nhân viên cần tìm</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chỉ QTV mới có thể tìm kiếm</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extLst>
                  <a:ext uri="{0D108BD9-81ED-4DB2-BD59-A6C34878D82A}">
                    <a16:rowId xmlns:a16="http://schemas.microsoft.com/office/drawing/2014/main" val="1157387620"/>
                  </a:ext>
                </a:extLst>
              </a:tr>
              <a:tr h="376276">
                <a:tc>
                  <a:txBody>
                    <a:bodyPr/>
                    <a:lstStyle/>
                    <a:p>
                      <a:pPr marL="0" marR="0">
                        <a:spcBef>
                          <a:spcPts val="0"/>
                        </a:spcBef>
                        <a:spcAft>
                          <a:spcPts val="0"/>
                        </a:spcAft>
                      </a:pPr>
                      <a:r>
                        <a:rPr lang="vi-VN" sz="1200">
                          <a:effectLst/>
                        </a:rPr>
                        <a:t>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Nhập tiền lương </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Chọn và nhập tiền lương</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chỉ QTV mới có thể nhập</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extLst>
                  <a:ext uri="{0D108BD9-81ED-4DB2-BD59-A6C34878D82A}">
                    <a16:rowId xmlns:a16="http://schemas.microsoft.com/office/drawing/2014/main" val="385290033"/>
                  </a:ext>
                </a:extLst>
              </a:tr>
              <a:tr h="376276">
                <a:tc>
                  <a:txBody>
                    <a:bodyPr/>
                    <a:lstStyle/>
                    <a:p>
                      <a:pPr marL="0" marR="0">
                        <a:spcBef>
                          <a:spcPts val="0"/>
                        </a:spcBef>
                        <a:spcAft>
                          <a:spcPts val="0"/>
                        </a:spcAft>
                      </a:pPr>
                      <a:r>
                        <a:rPr lang="vi-VN" sz="1200">
                          <a:effectLst/>
                        </a:rPr>
                        <a:t>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Thống kê số lượng giáo viên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a:effectLst/>
                        </a:rPr>
                        <a:t>Yêu cầu hệ thống thống kê</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tc>
                  <a:txBody>
                    <a:bodyPr/>
                    <a:lstStyle/>
                    <a:p>
                      <a:pPr marL="0" marR="0">
                        <a:spcBef>
                          <a:spcPts val="0"/>
                        </a:spcBef>
                        <a:spcAft>
                          <a:spcPts val="0"/>
                        </a:spcAft>
                      </a:pPr>
                      <a:r>
                        <a:rPr lang="vi-VN" sz="1200" dirty="0">
                          <a:effectLst/>
                        </a:rPr>
                        <a:t> </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0570" marR="50570" marT="0" marB="0"/>
                </a:tc>
                <a:extLst>
                  <a:ext uri="{0D108BD9-81ED-4DB2-BD59-A6C34878D82A}">
                    <a16:rowId xmlns:a16="http://schemas.microsoft.com/office/drawing/2014/main" val="2116528906"/>
                  </a:ext>
                </a:extLst>
              </a:tr>
            </a:tbl>
          </a:graphicData>
        </a:graphic>
      </p:graphicFrame>
    </p:spTree>
    <p:extLst>
      <p:ext uri="{BB962C8B-B14F-4D97-AF65-F5344CB8AC3E}">
        <p14:creationId xmlns:p14="http://schemas.microsoft.com/office/powerpoint/2010/main" val="149630811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randombar(horizontal)">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51"/>
          <p:cNvSpPr txBox="1">
            <a:spLocks noGrp="1"/>
          </p:cNvSpPr>
          <p:nvPr>
            <p:ph type="title"/>
          </p:nvPr>
        </p:nvSpPr>
        <p:spPr>
          <a:xfrm>
            <a:off x="1120725" y="2603150"/>
            <a:ext cx="69027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3600" dirty="0"/>
              <a:t>MÔ HÌNH HÓA PHẦN MỀM</a:t>
            </a:r>
            <a:endParaRPr sz="3600" dirty="0"/>
          </a:p>
        </p:txBody>
      </p:sp>
      <p:sp>
        <p:nvSpPr>
          <p:cNvPr id="556" name="Google Shape;556;p51"/>
          <p:cNvSpPr/>
          <p:nvPr/>
        </p:nvSpPr>
        <p:spPr>
          <a:xfrm>
            <a:off x="2771400" y="2475975"/>
            <a:ext cx="36012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1"/>
          <p:cNvSpPr/>
          <p:nvPr/>
        </p:nvSpPr>
        <p:spPr>
          <a:xfrm>
            <a:off x="3994625" y="1080153"/>
            <a:ext cx="1155000" cy="1155000"/>
          </a:xfrm>
          <a:prstGeom prst="ellipse">
            <a:avLst/>
          </a:prstGeom>
          <a:gradFill>
            <a:gsLst>
              <a:gs pos="0">
                <a:srgbClr val="0A3250"/>
              </a:gs>
              <a:gs pos="100000">
                <a:srgbClr val="010101"/>
              </a:gs>
            </a:gsLst>
            <a:lin ang="5400700" scaled="0"/>
          </a:gradFill>
          <a:ln w="28575" cap="flat" cmpd="sng">
            <a:solidFill>
              <a:srgbClr val="FFFFFF"/>
            </a:solidFill>
            <a:prstDash val="solid"/>
            <a:round/>
            <a:headEnd type="none" w="sm" len="sm"/>
            <a:tailEnd type="none" w="sm" len="sm"/>
          </a:ln>
          <a:effectLst>
            <a:outerShdw blurRad="100013" dist="19050" algn="bl" rotWithShape="0">
              <a:srgbClr val="7EFFFF"/>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1"/>
          <p:cNvSpPr txBox="1">
            <a:spLocks noGrp="1"/>
          </p:cNvSpPr>
          <p:nvPr>
            <p:ph type="title" idx="2"/>
          </p:nvPr>
        </p:nvSpPr>
        <p:spPr>
          <a:xfrm>
            <a:off x="2996550" y="123675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fractur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068FF-21A4-1326-0538-D3F794AA0DF0}"/>
              </a:ext>
            </a:extLst>
          </p:cNvPr>
          <p:cNvSpPr>
            <a:spLocks noGrp="1"/>
          </p:cNvSpPr>
          <p:nvPr>
            <p:ph type="title"/>
          </p:nvPr>
        </p:nvSpPr>
        <p:spPr/>
        <p:txBody>
          <a:bodyPr/>
          <a:lstStyle/>
          <a:p>
            <a:r>
              <a:rPr lang="vi-VN" dirty="0"/>
              <a:t>MÔ HÌNH HÓA CHỨC NĂNG(USE CASE)</a:t>
            </a:r>
            <a:endParaRPr lang="en-US" dirty="0"/>
          </a:p>
        </p:txBody>
      </p:sp>
      <p:pic>
        <p:nvPicPr>
          <p:cNvPr id="3" name="Picture 2">
            <a:extLst>
              <a:ext uri="{FF2B5EF4-FFF2-40B4-BE49-F238E27FC236}">
                <a16:creationId xmlns:a16="http://schemas.microsoft.com/office/drawing/2014/main" id="{77C01685-7376-F7A6-A0EE-D07B6835CE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5689" y="1490132"/>
            <a:ext cx="7498311" cy="3510845"/>
          </a:xfrm>
          <a:prstGeom prst="rect">
            <a:avLst/>
          </a:prstGeom>
        </p:spPr>
      </p:pic>
      <p:sp>
        <p:nvSpPr>
          <p:cNvPr id="5" name="TextBox 4">
            <a:extLst>
              <a:ext uri="{FF2B5EF4-FFF2-40B4-BE49-F238E27FC236}">
                <a16:creationId xmlns:a16="http://schemas.microsoft.com/office/drawing/2014/main" id="{22A8B535-0633-60EA-EEDE-F7B8AF141059}"/>
              </a:ext>
            </a:extLst>
          </p:cNvPr>
          <p:cNvSpPr txBox="1"/>
          <p:nvPr/>
        </p:nvSpPr>
        <p:spPr>
          <a:xfrm>
            <a:off x="824088" y="1162049"/>
            <a:ext cx="2460978" cy="307777"/>
          </a:xfrm>
          <a:prstGeom prst="rect">
            <a:avLst/>
          </a:prstGeom>
          <a:noFill/>
        </p:spPr>
        <p:txBody>
          <a:bodyPr wrap="square" rtlCol="0">
            <a:spAutoFit/>
          </a:bodyPr>
          <a:lstStyle/>
          <a:p>
            <a:r>
              <a:rPr lang="vi-VN" dirty="0">
                <a:solidFill>
                  <a:schemeClr val="bg1"/>
                </a:solidFill>
              </a:rPr>
              <a:t>Sơ đồ use case tổng quát</a:t>
            </a:r>
            <a:endParaRPr lang="en-US" dirty="0">
              <a:solidFill>
                <a:schemeClr val="bg1"/>
              </a:solidFill>
            </a:endParaRPr>
          </a:p>
        </p:txBody>
      </p:sp>
    </p:spTree>
    <p:extLst>
      <p:ext uri="{BB962C8B-B14F-4D97-AF65-F5344CB8AC3E}">
        <p14:creationId xmlns:p14="http://schemas.microsoft.com/office/powerpoint/2010/main" val="196588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D7128-722A-719E-2D9D-A84C693B50B2}"/>
              </a:ext>
            </a:extLst>
          </p:cNvPr>
          <p:cNvSpPr>
            <a:spLocks noGrp="1"/>
          </p:cNvSpPr>
          <p:nvPr>
            <p:ph type="title"/>
          </p:nvPr>
        </p:nvSpPr>
        <p:spPr/>
        <p:txBody>
          <a:bodyPr/>
          <a:lstStyle/>
          <a:p>
            <a:r>
              <a:rPr lang="vi-VN" dirty="0"/>
              <a:t>MÔ HÌNH HÓA BIỂU ĐỒ HOẠT ĐỘNG</a:t>
            </a:r>
            <a:endParaRPr lang="en-US" dirty="0"/>
          </a:p>
        </p:txBody>
      </p:sp>
      <p:sp>
        <p:nvSpPr>
          <p:cNvPr id="3" name="TextBox 2">
            <a:extLst>
              <a:ext uri="{FF2B5EF4-FFF2-40B4-BE49-F238E27FC236}">
                <a16:creationId xmlns:a16="http://schemas.microsoft.com/office/drawing/2014/main" id="{DD1709F3-28E0-9AC6-EC3E-D3AEA2C3ADF8}"/>
              </a:ext>
            </a:extLst>
          </p:cNvPr>
          <p:cNvSpPr txBox="1"/>
          <p:nvPr/>
        </p:nvSpPr>
        <p:spPr>
          <a:xfrm>
            <a:off x="812800" y="1274391"/>
            <a:ext cx="2415822" cy="307777"/>
          </a:xfrm>
          <a:prstGeom prst="rect">
            <a:avLst/>
          </a:prstGeom>
          <a:noFill/>
        </p:spPr>
        <p:txBody>
          <a:bodyPr wrap="square" rtlCol="0">
            <a:spAutoFit/>
          </a:bodyPr>
          <a:lstStyle/>
          <a:p>
            <a:r>
              <a:rPr lang="vi-VN" dirty="0">
                <a:solidFill>
                  <a:schemeClr val="bg1"/>
                </a:solidFill>
              </a:rPr>
              <a:t>Sơ đồ hoạt động đăng nhập</a:t>
            </a:r>
            <a:endParaRPr lang="en-US" dirty="0">
              <a:solidFill>
                <a:schemeClr val="bg1"/>
              </a:solidFill>
            </a:endParaRPr>
          </a:p>
        </p:txBody>
      </p:sp>
      <p:pic>
        <p:nvPicPr>
          <p:cNvPr id="4" name="Picture 3">
            <a:extLst>
              <a:ext uri="{FF2B5EF4-FFF2-40B4-BE49-F238E27FC236}">
                <a16:creationId xmlns:a16="http://schemas.microsoft.com/office/drawing/2014/main" id="{3A2AA05B-241C-AD37-C77F-97156B70C4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2800" y="1625599"/>
            <a:ext cx="6677660" cy="3072876"/>
          </a:xfrm>
          <a:prstGeom prst="rect">
            <a:avLst/>
          </a:prstGeom>
        </p:spPr>
      </p:pic>
    </p:spTree>
    <p:extLst>
      <p:ext uri="{BB962C8B-B14F-4D97-AF65-F5344CB8AC3E}">
        <p14:creationId xmlns:p14="http://schemas.microsoft.com/office/powerpoint/2010/main" val="34611241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4D5AB23-8A3B-A294-6DFF-2C0F6841096B}"/>
              </a:ext>
            </a:extLst>
          </p:cNvPr>
          <p:cNvSpPr txBox="1"/>
          <p:nvPr/>
        </p:nvSpPr>
        <p:spPr>
          <a:xfrm>
            <a:off x="722489" y="519289"/>
            <a:ext cx="6649155" cy="2246769"/>
          </a:xfrm>
          <a:prstGeom prst="rect">
            <a:avLst/>
          </a:prstGeom>
          <a:noFill/>
        </p:spPr>
        <p:txBody>
          <a:bodyPr wrap="square" rtlCol="0">
            <a:spAutoFit/>
          </a:bodyPr>
          <a:lstStyle/>
          <a:p>
            <a:r>
              <a:rPr lang="vi-VN" sz="2800" dirty="0">
                <a:solidFill>
                  <a:schemeClr val="bg1"/>
                </a:solidFill>
                <a:latin typeface="Anaheim" panose="020B0604020202020204" charset="0"/>
              </a:rPr>
              <a:t>Ngoài ra còn có các sơ đồ hoạt động:</a:t>
            </a:r>
          </a:p>
          <a:p>
            <a:r>
              <a:rPr lang="vi-VN" sz="2800" dirty="0">
                <a:solidFill>
                  <a:schemeClr val="bg1"/>
                </a:solidFill>
                <a:latin typeface="Anaheim" panose="020B0604020202020204" charset="0"/>
              </a:rPr>
              <a:t>- Thêm giáo viên.</a:t>
            </a:r>
          </a:p>
          <a:p>
            <a:r>
              <a:rPr lang="vi-VN" sz="2800" dirty="0">
                <a:solidFill>
                  <a:schemeClr val="bg1"/>
                </a:solidFill>
                <a:latin typeface="Anaheim" panose="020B0604020202020204" charset="0"/>
              </a:rPr>
              <a:t>- Xóa giáo viên.</a:t>
            </a:r>
          </a:p>
          <a:p>
            <a:r>
              <a:rPr lang="vi-VN" sz="2800" dirty="0">
                <a:solidFill>
                  <a:schemeClr val="bg1"/>
                </a:solidFill>
                <a:latin typeface="Anaheim" panose="020B0604020202020204" charset="0"/>
              </a:rPr>
              <a:t>- Sửa TT giáo viên</a:t>
            </a:r>
          </a:p>
          <a:p>
            <a:r>
              <a:rPr lang="vi-VN" sz="2800" dirty="0">
                <a:solidFill>
                  <a:schemeClr val="bg1"/>
                </a:solidFill>
                <a:latin typeface="Anaheim" panose="020B0604020202020204" charset="0"/>
              </a:rPr>
              <a:t>- Tìm kiếm thông tin giáo viên</a:t>
            </a:r>
            <a:r>
              <a:rPr lang="vi-VN" dirty="0">
                <a:latin typeface="Anaheim" panose="020B0604020202020204" charset="0"/>
              </a:rPr>
              <a:t>.</a:t>
            </a:r>
          </a:p>
        </p:txBody>
      </p:sp>
    </p:spTree>
    <p:extLst>
      <p:ext uri="{BB962C8B-B14F-4D97-AF65-F5344CB8AC3E}">
        <p14:creationId xmlns:p14="http://schemas.microsoft.com/office/powerpoint/2010/main" val="40735545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51"/>
          <p:cNvSpPr txBox="1">
            <a:spLocks noGrp="1"/>
          </p:cNvSpPr>
          <p:nvPr>
            <p:ph type="title"/>
          </p:nvPr>
        </p:nvSpPr>
        <p:spPr>
          <a:xfrm>
            <a:off x="1120725" y="2603150"/>
            <a:ext cx="69027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3600" dirty="0"/>
              <a:t>GIAO DIỆN PHẦN MỀM</a:t>
            </a:r>
            <a:endParaRPr sz="3600" dirty="0"/>
          </a:p>
        </p:txBody>
      </p:sp>
      <p:sp>
        <p:nvSpPr>
          <p:cNvPr id="556" name="Google Shape;556;p51"/>
          <p:cNvSpPr/>
          <p:nvPr/>
        </p:nvSpPr>
        <p:spPr>
          <a:xfrm>
            <a:off x="2771400" y="2475975"/>
            <a:ext cx="36012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1"/>
          <p:cNvSpPr/>
          <p:nvPr/>
        </p:nvSpPr>
        <p:spPr>
          <a:xfrm>
            <a:off x="3994625" y="1080153"/>
            <a:ext cx="1155000" cy="1155000"/>
          </a:xfrm>
          <a:prstGeom prst="ellipse">
            <a:avLst/>
          </a:prstGeom>
          <a:gradFill>
            <a:gsLst>
              <a:gs pos="0">
                <a:srgbClr val="0A3250"/>
              </a:gs>
              <a:gs pos="100000">
                <a:srgbClr val="010101"/>
              </a:gs>
            </a:gsLst>
            <a:lin ang="5400700" scaled="0"/>
          </a:gradFill>
          <a:ln w="28575" cap="flat" cmpd="sng">
            <a:solidFill>
              <a:srgbClr val="FFFFFF"/>
            </a:solidFill>
            <a:prstDash val="solid"/>
            <a:round/>
            <a:headEnd type="none" w="sm" len="sm"/>
            <a:tailEnd type="none" w="sm" len="sm"/>
          </a:ln>
          <a:effectLst>
            <a:outerShdw blurRad="100013" dist="19050" algn="bl" rotWithShape="0">
              <a:srgbClr val="7EFFFF"/>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1"/>
          <p:cNvSpPr txBox="1">
            <a:spLocks noGrp="1"/>
          </p:cNvSpPr>
          <p:nvPr>
            <p:ph type="title" idx="2"/>
          </p:nvPr>
        </p:nvSpPr>
        <p:spPr>
          <a:xfrm>
            <a:off x="2996550" y="123675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03</a:t>
            </a:r>
            <a:endParaRPr dirty="0"/>
          </a:p>
        </p:txBody>
      </p:sp>
    </p:spTree>
    <p:extLst>
      <p:ext uri="{BB962C8B-B14F-4D97-AF65-F5344CB8AC3E}">
        <p14:creationId xmlns:p14="http://schemas.microsoft.com/office/powerpoint/2010/main" val="419946349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fractur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D3810-6A50-3940-72A4-1493A901958F}"/>
              </a:ext>
            </a:extLst>
          </p:cNvPr>
          <p:cNvSpPr>
            <a:spLocks noGrp="1"/>
          </p:cNvSpPr>
          <p:nvPr>
            <p:ph type="title"/>
          </p:nvPr>
        </p:nvSpPr>
        <p:spPr/>
        <p:txBody>
          <a:bodyPr/>
          <a:lstStyle/>
          <a:p>
            <a:r>
              <a:rPr lang="vi-VN" dirty="0"/>
              <a:t>FORM ĐĂNG NHẬP VÀ TRANG CHỦ</a:t>
            </a:r>
            <a:endParaRPr lang="en-US" dirty="0"/>
          </a:p>
        </p:txBody>
      </p:sp>
      <p:pic>
        <p:nvPicPr>
          <p:cNvPr id="3" name="Picture 2">
            <a:extLst>
              <a:ext uri="{FF2B5EF4-FFF2-40B4-BE49-F238E27FC236}">
                <a16:creationId xmlns:a16="http://schemas.microsoft.com/office/drawing/2014/main" id="{AE56EAA3-C314-B211-2935-201B0DA95E49}"/>
              </a:ext>
            </a:extLst>
          </p:cNvPr>
          <p:cNvPicPr>
            <a:picLocks noChangeAspect="1"/>
          </p:cNvPicPr>
          <p:nvPr/>
        </p:nvPicPr>
        <p:blipFill>
          <a:blip r:embed="rId2"/>
          <a:stretch>
            <a:fillRect/>
          </a:stretch>
        </p:blipFill>
        <p:spPr>
          <a:xfrm>
            <a:off x="4572000" y="1231375"/>
            <a:ext cx="4191000" cy="3467100"/>
          </a:xfrm>
          <a:prstGeom prst="rect">
            <a:avLst/>
          </a:prstGeom>
        </p:spPr>
      </p:pic>
      <p:sp>
        <p:nvSpPr>
          <p:cNvPr id="4" name="TextBox 3">
            <a:extLst>
              <a:ext uri="{FF2B5EF4-FFF2-40B4-BE49-F238E27FC236}">
                <a16:creationId xmlns:a16="http://schemas.microsoft.com/office/drawing/2014/main" id="{0D01358F-D7E7-286A-ECAD-94565F41F2D9}"/>
              </a:ext>
            </a:extLst>
          </p:cNvPr>
          <p:cNvSpPr txBox="1"/>
          <p:nvPr/>
        </p:nvSpPr>
        <p:spPr>
          <a:xfrm>
            <a:off x="720000" y="1231375"/>
            <a:ext cx="3524622" cy="4185761"/>
          </a:xfrm>
          <a:prstGeom prst="rect">
            <a:avLst/>
          </a:prstGeom>
          <a:noFill/>
        </p:spPr>
        <p:txBody>
          <a:bodyPr wrap="square" rtlCol="0">
            <a:spAutoFit/>
          </a:bodyPr>
          <a:lstStyle/>
          <a:p>
            <a:pPr marR="0" lvl="0" algn="just">
              <a:spcBef>
                <a:spcPts val="0"/>
              </a:spcBef>
              <a:spcAft>
                <a:spcPts val="0"/>
              </a:spcAft>
            </a:pPr>
            <a:r>
              <a:rPr lang="vi-VN" sz="1800" dirty="0">
                <a:solidFill>
                  <a:schemeClr val="bg1"/>
                </a:solidFill>
                <a:effectLst/>
                <a:latin typeface="+mn-lt"/>
                <a:ea typeface="Calibri" panose="020F0502020204030204" pitchFamily="34" charset="0"/>
                <a:cs typeface="Times New Roman" panose="02020603050405020304" pitchFamily="18" charset="0"/>
              </a:rPr>
              <a:t>Khi người dùng đăng nhập vào hệ thống thì hệ thống sẽ kiểm tra tên đăng nhập và mật khẩu đúng hay sai.</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R="0" lvl="0" algn="just">
              <a:spcBef>
                <a:spcPts val="0"/>
              </a:spcBef>
              <a:spcAft>
                <a:spcPts val="0"/>
              </a:spcAft>
            </a:pPr>
            <a:r>
              <a:rPr lang="vi-VN" sz="1800" dirty="0">
                <a:solidFill>
                  <a:schemeClr val="bg1"/>
                </a:solidFill>
                <a:effectLst/>
                <a:latin typeface="+mn-lt"/>
                <a:ea typeface="Calibri" panose="020F0502020204030204" pitchFamily="34" charset="0"/>
                <a:cs typeface="Times New Roman" panose="02020603050405020304" pitchFamily="18" charset="0"/>
              </a:rPr>
              <a:t>Nếu sai sẽ đưa thông báo, còn đúng sẽ hiển thị đăng nhập thành công và vào giao diện trang chủ để có thể sử dụng phần mềm, quyền sử dụng phần mềm tuỳ voà từng tài khoản.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R="0" lvl="0" algn="just">
              <a:spcBef>
                <a:spcPts val="0"/>
              </a:spcBef>
              <a:spcAft>
                <a:spcPts val="0"/>
              </a:spcAft>
            </a:pPr>
            <a:r>
              <a:rPr lang="vi-VN" sz="1800" dirty="0">
                <a:solidFill>
                  <a:schemeClr val="bg1"/>
                </a:solidFill>
                <a:effectLst/>
                <a:latin typeface="+mn-lt"/>
                <a:ea typeface="Calibri" panose="020F0502020204030204" pitchFamily="34" charset="0"/>
                <a:cs typeface="Times New Roman" panose="02020603050405020304" pitchFamily="18" charset="0"/>
              </a:rPr>
              <a:t>Nếu người dùng ấn thoát thì sẽ hiện thông báo có muốn thoát không, nếu chọn yes sẽ thoát khỏi phần mềm.</a:t>
            </a:r>
            <a:endParaRPr lang="en-US" sz="1800" dirty="0">
              <a:solidFill>
                <a:schemeClr val="bg1"/>
              </a:solidFill>
              <a:effectLst/>
              <a:latin typeface="+mn-l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16668306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randombar(horizontal)">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7BB96EE-F6F8-846E-065A-9DD3332BD379}"/>
              </a:ext>
            </a:extLst>
          </p:cNvPr>
          <p:cNvPicPr>
            <a:picLocks noChangeAspect="1"/>
          </p:cNvPicPr>
          <p:nvPr/>
        </p:nvPicPr>
        <p:blipFill>
          <a:blip r:embed="rId2"/>
          <a:stretch>
            <a:fillRect/>
          </a:stretch>
        </p:blipFill>
        <p:spPr>
          <a:xfrm>
            <a:off x="733778" y="1501424"/>
            <a:ext cx="7344127" cy="2867024"/>
          </a:xfrm>
          <a:prstGeom prst="rect">
            <a:avLst/>
          </a:prstGeom>
        </p:spPr>
      </p:pic>
      <p:sp>
        <p:nvSpPr>
          <p:cNvPr id="4" name="TextBox 3">
            <a:extLst>
              <a:ext uri="{FF2B5EF4-FFF2-40B4-BE49-F238E27FC236}">
                <a16:creationId xmlns:a16="http://schemas.microsoft.com/office/drawing/2014/main" id="{C63E2B86-8D35-DB1C-3B53-46E9C18164B3}"/>
              </a:ext>
            </a:extLst>
          </p:cNvPr>
          <p:cNvSpPr txBox="1"/>
          <p:nvPr/>
        </p:nvSpPr>
        <p:spPr>
          <a:xfrm>
            <a:off x="733778" y="520695"/>
            <a:ext cx="7344127" cy="861774"/>
          </a:xfrm>
          <a:prstGeom prst="rect">
            <a:avLst/>
          </a:prstGeom>
          <a:noFill/>
        </p:spPr>
        <p:txBody>
          <a:bodyPr wrap="square" rtlCol="0">
            <a:spAutoFit/>
          </a:bodyPr>
          <a:lstStyle/>
          <a:p>
            <a:r>
              <a:rPr lang="vi-VN" sz="1800" dirty="0">
                <a:solidFill>
                  <a:schemeClr val="bg1"/>
                </a:solidFill>
                <a:effectLst/>
                <a:latin typeface="+mn-lt"/>
                <a:ea typeface="Calibri" panose="020F0502020204030204" pitchFamily="34" charset="0"/>
                <a:cs typeface="Times New Roman" panose="02020603050405020304" pitchFamily="18" charset="0"/>
              </a:rPr>
              <a:t>Giao diện chính của hệ thống tích hợp các menu chức năng nhằm hiển thị các chức năng mà hệ thống đang có.</a:t>
            </a:r>
            <a:endParaRPr lang="en-US" sz="1800" dirty="0">
              <a:solidFill>
                <a:schemeClr val="bg1"/>
              </a:solidFill>
              <a:effectLst/>
              <a:latin typeface="+mn-l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17511043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randombar(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874A6-0925-E282-031F-A3AD89C3AEBA}"/>
              </a:ext>
            </a:extLst>
          </p:cNvPr>
          <p:cNvSpPr>
            <a:spLocks noGrp="1"/>
          </p:cNvSpPr>
          <p:nvPr>
            <p:ph type="title"/>
          </p:nvPr>
        </p:nvSpPr>
        <p:spPr/>
        <p:txBody>
          <a:bodyPr/>
          <a:lstStyle/>
          <a:p>
            <a:r>
              <a:rPr lang="vi-VN" dirty="0"/>
              <a:t>FORM QUẢN LÝ GIÁO VIÊN</a:t>
            </a:r>
            <a:endParaRPr lang="en-US" dirty="0"/>
          </a:p>
        </p:txBody>
      </p:sp>
      <p:pic>
        <p:nvPicPr>
          <p:cNvPr id="3" name="Picture 2">
            <a:extLst>
              <a:ext uri="{FF2B5EF4-FFF2-40B4-BE49-F238E27FC236}">
                <a16:creationId xmlns:a16="http://schemas.microsoft.com/office/drawing/2014/main" id="{0503FE2B-3973-3E1F-6607-DFDFE28334EB}"/>
              </a:ext>
            </a:extLst>
          </p:cNvPr>
          <p:cNvPicPr>
            <a:picLocks noChangeAspect="1"/>
          </p:cNvPicPr>
          <p:nvPr/>
        </p:nvPicPr>
        <p:blipFill>
          <a:blip r:embed="rId2"/>
          <a:stretch>
            <a:fillRect/>
          </a:stretch>
        </p:blipFill>
        <p:spPr>
          <a:xfrm>
            <a:off x="4143023" y="1136760"/>
            <a:ext cx="4762287" cy="3561715"/>
          </a:xfrm>
          <a:prstGeom prst="rect">
            <a:avLst/>
          </a:prstGeom>
        </p:spPr>
      </p:pic>
      <p:sp>
        <p:nvSpPr>
          <p:cNvPr id="4" name="TextBox 3">
            <a:extLst>
              <a:ext uri="{FF2B5EF4-FFF2-40B4-BE49-F238E27FC236}">
                <a16:creationId xmlns:a16="http://schemas.microsoft.com/office/drawing/2014/main" id="{3D8B604B-7352-9FBA-572A-88010F4AD34D}"/>
              </a:ext>
            </a:extLst>
          </p:cNvPr>
          <p:cNvSpPr txBox="1"/>
          <p:nvPr/>
        </p:nvSpPr>
        <p:spPr>
          <a:xfrm>
            <a:off x="169333" y="1230489"/>
            <a:ext cx="3770489" cy="2523768"/>
          </a:xfrm>
          <a:prstGeom prst="rect">
            <a:avLst/>
          </a:prstGeom>
          <a:noFill/>
        </p:spPr>
        <p:txBody>
          <a:bodyPr wrap="square" rtlCol="0">
            <a:spAutoFit/>
          </a:bodyPr>
          <a:lstStyle/>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Chức năng cho phép thêm giáo viên vào dữ liệu hệ thống.</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Khi nhập lỗi có thể sửa thông tin của giáo viên, admin cũng có thể xoá thông tin giáo viên ra khỏi hệ hệ thống.</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Chức năng tìm kiếm có thể tìm kiếm giáo viên theo tên…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94579204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randombar(horizontal)">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85728-CE23-155E-4F3A-541B3F36ADA8}"/>
              </a:ext>
            </a:extLst>
          </p:cNvPr>
          <p:cNvSpPr>
            <a:spLocks noGrp="1"/>
          </p:cNvSpPr>
          <p:nvPr>
            <p:ph type="title"/>
          </p:nvPr>
        </p:nvSpPr>
        <p:spPr/>
        <p:txBody>
          <a:bodyPr/>
          <a:lstStyle/>
          <a:p>
            <a:r>
              <a:rPr lang="vi-VN" dirty="0"/>
              <a:t>FORM KHEN THƯỞNG</a:t>
            </a:r>
            <a:endParaRPr lang="en-US" dirty="0"/>
          </a:p>
        </p:txBody>
      </p:sp>
      <p:pic>
        <p:nvPicPr>
          <p:cNvPr id="3" name="Picture 2">
            <a:extLst>
              <a:ext uri="{FF2B5EF4-FFF2-40B4-BE49-F238E27FC236}">
                <a16:creationId xmlns:a16="http://schemas.microsoft.com/office/drawing/2014/main" id="{1691E64C-F95C-40D7-D6DA-5B536061EB8C}"/>
              </a:ext>
            </a:extLst>
          </p:cNvPr>
          <p:cNvPicPr>
            <a:picLocks noChangeAspect="1"/>
          </p:cNvPicPr>
          <p:nvPr/>
        </p:nvPicPr>
        <p:blipFill>
          <a:blip r:embed="rId2"/>
          <a:stretch>
            <a:fillRect/>
          </a:stretch>
        </p:blipFill>
        <p:spPr>
          <a:xfrm>
            <a:off x="4572000" y="1101196"/>
            <a:ext cx="4355888" cy="3482975"/>
          </a:xfrm>
          <a:prstGeom prst="rect">
            <a:avLst/>
          </a:prstGeom>
        </p:spPr>
      </p:pic>
      <p:sp>
        <p:nvSpPr>
          <p:cNvPr id="4" name="TextBox 3">
            <a:extLst>
              <a:ext uri="{FF2B5EF4-FFF2-40B4-BE49-F238E27FC236}">
                <a16:creationId xmlns:a16="http://schemas.microsoft.com/office/drawing/2014/main" id="{C210E10E-FB4C-3D5E-36C1-0DD7B62FCD5D}"/>
              </a:ext>
            </a:extLst>
          </p:cNvPr>
          <p:cNvSpPr txBox="1"/>
          <p:nvPr/>
        </p:nvSpPr>
        <p:spPr>
          <a:xfrm>
            <a:off x="216112" y="1442299"/>
            <a:ext cx="4176889" cy="3077766"/>
          </a:xfrm>
          <a:prstGeom prst="rect">
            <a:avLst/>
          </a:prstGeom>
          <a:noFill/>
        </p:spPr>
        <p:txBody>
          <a:bodyPr wrap="square" rtlCol="0">
            <a:spAutoFit/>
          </a:bodyPr>
          <a:lstStyle/>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Tên giao diện: Thưởng</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Người sử dụng: Admin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Nhiệm vụ: Cập nhật thông tin khen thưởng giáo viên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Tiền điều kiện: Phải đăng nhập thành công trước đó</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Hậu điều kiện: Trở về giao diện chính</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0" marR="0">
              <a:spcBef>
                <a:spcPts val="0"/>
              </a:spcBef>
              <a:spcAft>
                <a:spcPts val="0"/>
              </a:spcAft>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14284325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435">
                                          <p:stCondLst>
                                            <p:cond delay="0"/>
                                          </p:stCondLst>
                                        </p:cTn>
                                        <p:tgtEl>
                                          <p:spTgt spid="2"/>
                                        </p:tgtEl>
                                      </p:cBhvr>
                                    </p:animEffect>
                                    <p:anim calcmode="lin" valueType="num">
                                      <p:cBhvr>
                                        <p:cTn id="8" dur="1367"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2"/>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2"/>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2"/>
                                        </p:tgtEl>
                                        <p:attrNameLst>
                                          <p:attrName>ppt_y</p:attrName>
                                        </p:attrNameLst>
                                      </p:cBhvr>
                                      <p:tavLst>
                                        <p:tav tm="0" fmla="#ppt_y-sin(pi*$)/81">
                                          <p:val>
                                            <p:fltVal val="0"/>
                                          </p:val>
                                        </p:tav>
                                        <p:tav tm="100000">
                                          <p:val>
                                            <p:fltVal val="1"/>
                                          </p:val>
                                        </p:tav>
                                      </p:tavLst>
                                    </p:anim>
                                    <p:animScale>
                                      <p:cBhvr>
                                        <p:cTn id="13" dur="20">
                                          <p:stCondLst>
                                            <p:cond delay="487"/>
                                          </p:stCondLst>
                                        </p:cTn>
                                        <p:tgtEl>
                                          <p:spTgt spid="2"/>
                                        </p:tgtEl>
                                      </p:cBhvr>
                                      <p:to x="100000" y="60000"/>
                                    </p:animScale>
                                    <p:animScale>
                                      <p:cBhvr>
                                        <p:cTn id="14" dur="124" decel="50000">
                                          <p:stCondLst>
                                            <p:cond delay="507"/>
                                          </p:stCondLst>
                                        </p:cTn>
                                        <p:tgtEl>
                                          <p:spTgt spid="2"/>
                                        </p:tgtEl>
                                      </p:cBhvr>
                                      <p:to x="100000" y="100000"/>
                                    </p:animScale>
                                    <p:animScale>
                                      <p:cBhvr>
                                        <p:cTn id="15" dur="20">
                                          <p:stCondLst>
                                            <p:cond delay="984"/>
                                          </p:stCondLst>
                                        </p:cTn>
                                        <p:tgtEl>
                                          <p:spTgt spid="2"/>
                                        </p:tgtEl>
                                      </p:cBhvr>
                                      <p:to x="100000" y="80000"/>
                                    </p:animScale>
                                    <p:animScale>
                                      <p:cBhvr>
                                        <p:cTn id="16" dur="124" decel="50000">
                                          <p:stCondLst>
                                            <p:cond delay="1004"/>
                                          </p:stCondLst>
                                        </p:cTn>
                                        <p:tgtEl>
                                          <p:spTgt spid="2"/>
                                        </p:tgtEl>
                                      </p:cBhvr>
                                      <p:to x="100000" y="100000"/>
                                    </p:animScale>
                                    <p:animScale>
                                      <p:cBhvr>
                                        <p:cTn id="17" dur="20">
                                          <p:stCondLst>
                                            <p:cond delay="1231"/>
                                          </p:stCondLst>
                                        </p:cTn>
                                        <p:tgtEl>
                                          <p:spTgt spid="2"/>
                                        </p:tgtEl>
                                      </p:cBhvr>
                                      <p:to x="100000" y="90000"/>
                                    </p:animScale>
                                    <p:animScale>
                                      <p:cBhvr>
                                        <p:cTn id="18" dur="124" decel="50000">
                                          <p:stCondLst>
                                            <p:cond delay="1251"/>
                                          </p:stCondLst>
                                        </p:cTn>
                                        <p:tgtEl>
                                          <p:spTgt spid="2"/>
                                        </p:tgtEl>
                                      </p:cBhvr>
                                      <p:to x="100000" y="100000"/>
                                    </p:animScale>
                                    <p:animScale>
                                      <p:cBhvr>
                                        <p:cTn id="19" dur="20">
                                          <p:stCondLst>
                                            <p:cond delay="1356"/>
                                          </p:stCondLst>
                                        </p:cTn>
                                        <p:tgtEl>
                                          <p:spTgt spid="2"/>
                                        </p:tgtEl>
                                      </p:cBhvr>
                                      <p:to x="100000" y="95000"/>
                                    </p:animScale>
                                    <p:animScale>
                                      <p:cBhvr>
                                        <p:cTn id="20" dur="124" decel="50000">
                                          <p:stCondLst>
                                            <p:cond delay="1376"/>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randombar(horizontal)">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23A27-8CF8-3ECB-A12B-7900E56C9F04}"/>
              </a:ext>
            </a:extLst>
          </p:cNvPr>
          <p:cNvSpPr>
            <a:spLocks noGrp="1"/>
          </p:cNvSpPr>
          <p:nvPr>
            <p:ph type="title"/>
          </p:nvPr>
        </p:nvSpPr>
        <p:spPr/>
        <p:txBody>
          <a:bodyPr/>
          <a:lstStyle/>
          <a:p>
            <a:r>
              <a:rPr lang="vi-VN" dirty="0"/>
              <a:t>GIỚI THIỆU THÀNH VIÊN</a:t>
            </a:r>
            <a:endParaRPr lang="en-US" dirty="0"/>
          </a:p>
        </p:txBody>
      </p:sp>
      <p:pic>
        <p:nvPicPr>
          <p:cNvPr id="8" name="Picture 7">
            <a:extLst>
              <a:ext uri="{FF2B5EF4-FFF2-40B4-BE49-F238E27FC236}">
                <a16:creationId xmlns:a16="http://schemas.microsoft.com/office/drawing/2014/main" id="{7F540A10-2D0A-1C8B-B62B-DC8AC1D5E83B}"/>
              </a:ext>
            </a:extLst>
          </p:cNvPr>
          <p:cNvPicPr>
            <a:picLocks noChangeAspect="1"/>
          </p:cNvPicPr>
          <p:nvPr/>
        </p:nvPicPr>
        <p:blipFill>
          <a:blip r:embed="rId2"/>
          <a:stretch>
            <a:fillRect/>
          </a:stretch>
        </p:blipFill>
        <p:spPr>
          <a:xfrm>
            <a:off x="979055" y="1921205"/>
            <a:ext cx="1325555" cy="1769494"/>
          </a:xfrm>
          <a:prstGeom prst="rect">
            <a:avLst/>
          </a:prstGeom>
        </p:spPr>
      </p:pic>
      <p:pic>
        <p:nvPicPr>
          <p:cNvPr id="9" name="Picture 8">
            <a:extLst>
              <a:ext uri="{FF2B5EF4-FFF2-40B4-BE49-F238E27FC236}">
                <a16:creationId xmlns:a16="http://schemas.microsoft.com/office/drawing/2014/main" id="{2420B093-7AFF-4507-6154-F5BDBF7290AF}"/>
              </a:ext>
            </a:extLst>
          </p:cNvPr>
          <p:cNvPicPr>
            <a:picLocks noChangeAspect="1"/>
          </p:cNvPicPr>
          <p:nvPr/>
        </p:nvPicPr>
        <p:blipFill>
          <a:blip r:embed="rId3"/>
          <a:stretch>
            <a:fillRect/>
          </a:stretch>
        </p:blipFill>
        <p:spPr>
          <a:xfrm>
            <a:off x="6636424" y="1930665"/>
            <a:ext cx="1380625" cy="1769495"/>
          </a:xfrm>
          <a:prstGeom prst="rect">
            <a:avLst/>
          </a:prstGeom>
        </p:spPr>
      </p:pic>
      <p:pic>
        <p:nvPicPr>
          <p:cNvPr id="10" name="Picture 9">
            <a:extLst>
              <a:ext uri="{FF2B5EF4-FFF2-40B4-BE49-F238E27FC236}">
                <a16:creationId xmlns:a16="http://schemas.microsoft.com/office/drawing/2014/main" id="{B1600005-D7BD-57DD-906B-3E40B46F93C6}"/>
              </a:ext>
            </a:extLst>
          </p:cNvPr>
          <p:cNvPicPr>
            <a:picLocks noChangeAspect="1"/>
          </p:cNvPicPr>
          <p:nvPr/>
        </p:nvPicPr>
        <p:blipFill>
          <a:blip r:embed="rId4"/>
          <a:stretch>
            <a:fillRect/>
          </a:stretch>
        </p:blipFill>
        <p:spPr>
          <a:xfrm>
            <a:off x="2864322" y="1921205"/>
            <a:ext cx="1327120" cy="1769494"/>
          </a:xfrm>
          <a:prstGeom prst="rect">
            <a:avLst/>
          </a:prstGeom>
        </p:spPr>
      </p:pic>
      <p:pic>
        <p:nvPicPr>
          <p:cNvPr id="11" name="Picture 10">
            <a:extLst>
              <a:ext uri="{FF2B5EF4-FFF2-40B4-BE49-F238E27FC236}">
                <a16:creationId xmlns:a16="http://schemas.microsoft.com/office/drawing/2014/main" id="{84B5B9BA-5150-B606-0F4B-509198D11840}"/>
              </a:ext>
            </a:extLst>
          </p:cNvPr>
          <p:cNvPicPr>
            <a:picLocks noChangeAspect="1"/>
          </p:cNvPicPr>
          <p:nvPr/>
        </p:nvPicPr>
        <p:blipFill>
          <a:blip r:embed="rId5"/>
          <a:stretch>
            <a:fillRect/>
          </a:stretch>
        </p:blipFill>
        <p:spPr>
          <a:xfrm>
            <a:off x="4751155" y="1921206"/>
            <a:ext cx="1325556" cy="1769494"/>
          </a:xfrm>
          <a:prstGeom prst="rect">
            <a:avLst/>
          </a:prstGeom>
        </p:spPr>
      </p:pic>
      <p:sp>
        <p:nvSpPr>
          <p:cNvPr id="12" name="TextBox 11">
            <a:extLst>
              <a:ext uri="{FF2B5EF4-FFF2-40B4-BE49-F238E27FC236}">
                <a16:creationId xmlns:a16="http://schemas.microsoft.com/office/drawing/2014/main" id="{F50C772A-D0EB-5EF3-FF7E-929A68F72848}"/>
              </a:ext>
            </a:extLst>
          </p:cNvPr>
          <p:cNvSpPr txBox="1"/>
          <p:nvPr/>
        </p:nvSpPr>
        <p:spPr>
          <a:xfrm>
            <a:off x="895226" y="3771498"/>
            <a:ext cx="1409384" cy="307777"/>
          </a:xfrm>
          <a:prstGeom prst="rect">
            <a:avLst/>
          </a:prstGeom>
          <a:noFill/>
        </p:spPr>
        <p:txBody>
          <a:bodyPr wrap="square" rtlCol="0">
            <a:spAutoFit/>
          </a:bodyPr>
          <a:lstStyle/>
          <a:p>
            <a:pPr algn="ctr"/>
            <a:r>
              <a:rPr lang="vi-VN" dirty="0">
                <a:solidFill>
                  <a:schemeClr val="tx1"/>
                </a:solidFill>
              </a:rPr>
              <a:t>Như Huỳnh</a:t>
            </a:r>
            <a:endParaRPr lang="en-US" dirty="0">
              <a:solidFill>
                <a:schemeClr val="tx1"/>
              </a:solidFill>
              <a:latin typeface="Anaheim" panose="020B0604020202020204" charset="0"/>
            </a:endParaRPr>
          </a:p>
        </p:txBody>
      </p:sp>
      <p:sp>
        <p:nvSpPr>
          <p:cNvPr id="13" name="TextBox 12">
            <a:extLst>
              <a:ext uri="{FF2B5EF4-FFF2-40B4-BE49-F238E27FC236}">
                <a16:creationId xmlns:a16="http://schemas.microsoft.com/office/drawing/2014/main" id="{71D0D6C6-C21A-0997-CC6B-B82BC9CB668C}"/>
              </a:ext>
            </a:extLst>
          </p:cNvPr>
          <p:cNvSpPr txBox="1"/>
          <p:nvPr/>
        </p:nvSpPr>
        <p:spPr>
          <a:xfrm>
            <a:off x="2823190" y="3771498"/>
            <a:ext cx="1409384" cy="307777"/>
          </a:xfrm>
          <a:prstGeom prst="rect">
            <a:avLst/>
          </a:prstGeom>
          <a:noFill/>
        </p:spPr>
        <p:txBody>
          <a:bodyPr wrap="square" rtlCol="0">
            <a:spAutoFit/>
          </a:bodyPr>
          <a:lstStyle/>
          <a:p>
            <a:pPr algn="ctr"/>
            <a:r>
              <a:rPr lang="vi-VN" dirty="0">
                <a:solidFill>
                  <a:schemeClr val="tx1"/>
                </a:solidFill>
              </a:rPr>
              <a:t>Tự Tin</a:t>
            </a:r>
            <a:endParaRPr lang="en-US" dirty="0">
              <a:solidFill>
                <a:schemeClr val="tx1"/>
              </a:solidFill>
            </a:endParaRPr>
          </a:p>
        </p:txBody>
      </p:sp>
      <p:sp>
        <p:nvSpPr>
          <p:cNvPr id="14" name="TextBox 13">
            <a:extLst>
              <a:ext uri="{FF2B5EF4-FFF2-40B4-BE49-F238E27FC236}">
                <a16:creationId xmlns:a16="http://schemas.microsoft.com/office/drawing/2014/main" id="{7F81660C-C121-9000-0F03-22B5BDBB2290}"/>
              </a:ext>
            </a:extLst>
          </p:cNvPr>
          <p:cNvSpPr txBox="1"/>
          <p:nvPr/>
        </p:nvSpPr>
        <p:spPr>
          <a:xfrm>
            <a:off x="4759215" y="3771497"/>
            <a:ext cx="1325557" cy="307777"/>
          </a:xfrm>
          <a:prstGeom prst="rect">
            <a:avLst/>
          </a:prstGeom>
          <a:noFill/>
        </p:spPr>
        <p:txBody>
          <a:bodyPr wrap="square" rtlCol="0">
            <a:spAutoFit/>
          </a:bodyPr>
          <a:lstStyle/>
          <a:p>
            <a:pPr algn="ctr"/>
            <a:r>
              <a:rPr lang="vi-VN" dirty="0">
                <a:solidFill>
                  <a:schemeClr val="tx1"/>
                </a:solidFill>
              </a:rPr>
              <a:t>Văn Thành</a:t>
            </a:r>
            <a:endParaRPr lang="en-US" dirty="0">
              <a:solidFill>
                <a:schemeClr val="tx1"/>
              </a:solidFill>
            </a:endParaRPr>
          </a:p>
        </p:txBody>
      </p:sp>
      <p:sp>
        <p:nvSpPr>
          <p:cNvPr id="15" name="TextBox 14">
            <a:extLst>
              <a:ext uri="{FF2B5EF4-FFF2-40B4-BE49-F238E27FC236}">
                <a16:creationId xmlns:a16="http://schemas.microsoft.com/office/drawing/2014/main" id="{98127F3D-646D-F3CE-23B4-324726EC5169}"/>
              </a:ext>
            </a:extLst>
          </p:cNvPr>
          <p:cNvSpPr txBox="1"/>
          <p:nvPr/>
        </p:nvSpPr>
        <p:spPr>
          <a:xfrm>
            <a:off x="6767936" y="3771497"/>
            <a:ext cx="1117600" cy="307777"/>
          </a:xfrm>
          <a:prstGeom prst="rect">
            <a:avLst/>
          </a:prstGeom>
          <a:noFill/>
        </p:spPr>
        <p:txBody>
          <a:bodyPr wrap="square" rtlCol="0">
            <a:spAutoFit/>
          </a:bodyPr>
          <a:lstStyle/>
          <a:p>
            <a:pPr algn="ctr"/>
            <a:r>
              <a:rPr lang="vi-VN" dirty="0">
                <a:solidFill>
                  <a:schemeClr val="tx1"/>
                </a:solidFill>
              </a:rPr>
              <a:t>Nhật Nam</a:t>
            </a:r>
            <a:endParaRPr lang="en-US" dirty="0">
              <a:solidFill>
                <a:schemeClr val="tx1"/>
              </a:solidFill>
            </a:endParaRPr>
          </a:p>
        </p:txBody>
      </p:sp>
    </p:spTree>
    <p:extLst>
      <p:ext uri="{BB962C8B-B14F-4D97-AF65-F5344CB8AC3E}">
        <p14:creationId xmlns:p14="http://schemas.microsoft.com/office/powerpoint/2010/main" val="11644652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randombar(horizont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randombar(horizontal)">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randombar(horizontal)">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randombar(horizontal)">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randombar(horizontal)">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randombar(horizontal)">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randombar(horizontal)">
                                      <p:cBhvr>
                                        <p:cTn id="4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146CF-3EA0-B627-F1AD-32CADAAE1B0A}"/>
              </a:ext>
            </a:extLst>
          </p:cNvPr>
          <p:cNvSpPr>
            <a:spLocks noGrp="1"/>
          </p:cNvSpPr>
          <p:nvPr>
            <p:ph type="title"/>
          </p:nvPr>
        </p:nvSpPr>
        <p:spPr/>
        <p:txBody>
          <a:bodyPr/>
          <a:lstStyle/>
          <a:p>
            <a:r>
              <a:rPr lang="vi-VN" dirty="0"/>
              <a:t>FORM KỶ LUẬT</a:t>
            </a:r>
            <a:endParaRPr lang="en-US" dirty="0"/>
          </a:p>
        </p:txBody>
      </p:sp>
      <p:pic>
        <p:nvPicPr>
          <p:cNvPr id="3" name="Picture 2">
            <a:extLst>
              <a:ext uri="{FF2B5EF4-FFF2-40B4-BE49-F238E27FC236}">
                <a16:creationId xmlns:a16="http://schemas.microsoft.com/office/drawing/2014/main" id="{E5C6EF18-5872-10E7-71B5-F61E22B1A00E}"/>
              </a:ext>
            </a:extLst>
          </p:cNvPr>
          <p:cNvPicPr>
            <a:picLocks noChangeAspect="1"/>
          </p:cNvPicPr>
          <p:nvPr/>
        </p:nvPicPr>
        <p:blipFill>
          <a:blip r:embed="rId2"/>
          <a:stretch>
            <a:fillRect/>
          </a:stretch>
        </p:blipFill>
        <p:spPr>
          <a:xfrm>
            <a:off x="4169713" y="1132420"/>
            <a:ext cx="4254287" cy="3566055"/>
          </a:xfrm>
          <a:prstGeom prst="rect">
            <a:avLst/>
          </a:prstGeom>
        </p:spPr>
      </p:pic>
      <p:sp>
        <p:nvSpPr>
          <p:cNvPr id="4" name="TextBox 3">
            <a:extLst>
              <a:ext uri="{FF2B5EF4-FFF2-40B4-BE49-F238E27FC236}">
                <a16:creationId xmlns:a16="http://schemas.microsoft.com/office/drawing/2014/main" id="{A33E0435-BF2A-F435-0D10-9429FBB147CE}"/>
              </a:ext>
            </a:extLst>
          </p:cNvPr>
          <p:cNvSpPr txBox="1"/>
          <p:nvPr/>
        </p:nvSpPr>
        <p:spPr>
          <a:xfrm>
            <a:off x="609600" y="1320800"/>
            <a:ext cx="3352800" cy="2308324"/>
          </a:xfrm>
          <a:prstGeom prst="rect">
            <a:avLst/>
          </a:prstGeom>
          <a:noFill/>
        </p:spPr>
        <p:txBody>
          <a:bodyPr wrap="square" rtlCol="0">
            <a:spAutoFit/>
          </a:bodyPr>
          <a:lstStyle/>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Tên giao diện: Kỷ luật</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Người sử dụng: Admin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Nhiệm vụ: Quản lý kỷ luật của các giáo viên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Tiền điều kiện: Phải đăng nhập thành công trước đó</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Hậu điều kiện: Trở về giao diện chính</a:t>
            </a:r>
            <a:endParaRPr lang="en-US" sz="1800" dirty="0">
              <a:solidFill>
                <a:schemeClr val="bg1"/>
              </a:solidFill>
              <a:effectLst/>
              <a:latin typeface="+mn-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3793983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435">
                                          <p:stCondLst>
                                            <p:cond delay="0"/>
                                          </p:stCondLst>
                                        </p:cTn>
                                        <p:tgtEl>
                                          <p:spTgt spid="2"/>
                                        </p:tgtEl>
                                      </p:cBhvr>
                                    </p:animEffect>
                                    <p:anim calcmode="lin" valueType="num">
                                      <p:cBhvr>
                                        <p:cTn id="8" dur="1367"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2"/>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2"/>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2"/>
                                        </p:tgtEl>
                                        <p:attrNameLst>
                                          <p:attrName>ppt_y</p:attrName>
                                        </p:attrNameLst>
                                      </p:cBhvr>
                                      <p:tavLst>
                                        <p:tav tm="0" fmla="#ppt_y-sin(pi*$)/81">
                                          <p:val>
                                            <p:fltVal val="0"/>
                                          </p:val>
                                        </p:tav>
                                        <p:tav tm="100000">
                                          <p:val>
                                            <p:fltVal val="1"/>
                                          </p:val>
                                        </p:tav>
                                      </p:tavLst>
                                    </p:anim>
                                    <p:animScale>
                                      <p:cBhvr>
                                        <p:cTn id="13" dur="20">
                                          <p:stCondLst>
                                            <p:cond delay="487"/>
                                          </p:stCondLst>
                                        </p:cTn>
                                        <p:tgtEl>
                                          <p:spTgt spid="2"/>
                                        </p:tgtEl>
                                      </p:cBhvr>
                                      <p:to x="100000" y="60000"/>
                                    </p:animScale>
                                    <p:animScale>
                                      <p:cBhvr>
                                        <p:cTn id="14" dur="124" decel="50000">
                                          <p:stCondLst>
                                            <p:cond delay="507"/>
                                          </p:stCondLst>
                                        </p:cTn>
                                        <p:tgtEl>
                                          <p:spTgt spid="2"/>
                                        </p:tgtEl>
                                      </p:cBhvr>
                                      <p:to x="100000" y="100000"/>
                                    </p:animScale>
                                    <p:animScale>
                                      <p:cBhvr>
                                        <p:cTn id="15" dur="20">
                                          <p:stCondLst>
                                            <p:cond delay="984"/>
                                          </p:stCondLst>
                                        </p:cTn>
                                        <p:tgtEl>
                                          <p:spTgt spid="2"/>
                                        </p:tgtEl>
                                      </p:cBhvr>
                                      <p:to x="100000" y="80000"/>
                                    </p:animScale>
                                    <p:animScale>
                                      <p:cBhvr>
                                        <p:cTn id="16" dur="124" decel="50000">
                                          <p:stCondLst>
                                            <p:cond delay="1004"/>
                                          </p:stCondLst>
                                        </p:cTn>
                                        <p:tgtEl>
                                          <p:spTgt spid="2"/>
                                        </p:tgtEl>
                                      </p:cBhvr>
                                      <p:to x="100000" y="100000"/>
                                    </p:animScale>
                                    <p:animScale>
                                      <p:cBhvr>
                                        <p:cTn id="17" dur="20">
                                          <p:stCondLst>
                                            <p:cond delay="1231"/>
                                          </p:stCondLst>
                                        </p:cTn>
                                        <p:tgtEl>
                                          <p:spTgt spid="2"/>
                                        </p:tgtEl>
                                      </p:cBhvr>
                                      <p:to x="100000" y="90000"/>
                                    </p:animScale>
                                    <p:animScale>
                                      <p:cBhvr>
                                        <p:cTn id="18" dur="124" decel="50000">
                                          <p:stCondLst>
                                            <p:cond delay="1251"/>
                                          </p:stCondLst>
                                        </p:cTn>
                                        <p:tgtEl>
                                          <p:spTgt spid="2"/>
                                        </p:tgtEl>
                                      </p:cBhvr>
                                      <p:to x="100000" y="100000"/>
                                    </p:animScale>
                                    <p:animScale>
                                      <p:cBhvr>
                                        <p:cTn id="19" dur="20">
                                          <p:stCondLst>
                                            <p:cond delay="1356"/>
                                          </p:stCondLst>
                                        </p:cTn>
                                        <p:tgtEl>
                                          <p:spTgt spid="2"/>
                                        </p:tgtEl>
                                      </p:cBhvr>
                                      <p:to x="100000" y="95000"/>
                                    </p:animScale>
                                    <p:animScale>
                                      <p:cBhvr>
                                        <p:cTn id="20" dur="124" decel="50000">
                                          <p:stCondLst>
                                            <p:cond delay="1376"/>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ntr" presetSubtype="16"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circle(in)">
                                      <p:cBhvr>
                                        <p:cTn id="30"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9B926-B4C9-7273-98FF-FD38D165E48A}"/>
              </a:ext>
            </a:extLst>
          </p:cNvPr>
          <p:cNvSpPr>
            <a:spLocks noGrp="1"/>
          </p:cNvSpPr>
          <p:nvPr>
            <p:ph type="title"/>
          </p:nvPr>
        </p:nvSpPr>
        <p:spPr/>
        <p:txBody>
          <a:bodyPr/>
          <a:lstStyle/>
          <a:p>
            <a:r>
              <a:rPr lang="vi-VN" dirty="0"/>
              <a:t>FORM THỜI KHÓA BIỂU</a:t>
            </a:r>
            <a:endParaRPr lang="en-US" dirty="0"/>
          </a:p>
        </p:txBody>
      </p:sp>
      <p:pic>
        <p:nvPicPr>
          <p:cNvPr id="3" name="Picture 2">
            <a:extLst>
              <a:ext uri="{FF2B5EF4-FFF2-40B4-BE49-F238E27FC236}">
                <a16:creationId xmlns:a16="http://schemas.microsoft.com/office/drawing/2014/main" id="{878FB687-2E7F-AD24-5080-BD59C43156B4}"/>
              </a:ext>
            </a:extLst>
          </p:cNvPr>
          <p:cNvPicPr>
            <a:picLocks noChangeAspect="1"/>
          </p:cNvPicPr>
          <p:nvPr/>
        </p:nvPicPr>
        <p:blipFill>
          <a:blip r:embed="rId2"/>
          <a:stretch>
            <a:fillRect/>
          </a:stretch>
        </p:blipFill>
        <p:spPr>
          <a:xfrm>
            <a:off x="4267200" y="1380349"/>
            <a:ext cx="4480066" cy="3218180"/>
          </a:xfrm>
          <a:prstGeom prst="rect">
            <a:avLst/>
          </a:prstGeom>
        </p:spPr>
      </p:pic>
      <p:sp>
        <p:nvSpPr>
          <p:cNvPr id="4" name="TextBox 3">
            <a:extLst>
              <a:ext uri="{FF2B5EF4-FFF2-40B4-BE49-F238E27FC236}">
                <a16:creationId xmlns:a16="http://schemas.microsoft.com/office/drawing/2014/main" id="{1FBF790F-6C5B-C7DF-440B-5FDF8A892CE7}"/>
              </a:ext>
            </a:extLst>
          </p:cNvPr>
          <p:cNvSpPr txBox="1"/>
          <p:nvPr/>
        </p:nvSpPr>
        <p:spPr>
          <a:xfrm>
            <a:off x="316089" y="1559592"/>
            <a:ext cx="3793067" cy="2523768"/>
          </a:xfrm>
          <a:prstGeom prst="rect">
            <a:avLst/>
          </a:prstGeom>
          <a:noFill/>
        </p:spPr>
        <p:txBody>
          <a:bodyPr wrap="square" rtlCol="0">
            <a:spAutoFit/>
          </a:bodyPr>
          <a:lstStyle/>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Tên giao diện: Thời khoá biểu</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Người sử dụng: Admin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Nhiệm vụ: Cập nhật thời khoá biểu cho giáo viên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Tiền điều kiện: phải đăng nhập thành công trước đó</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Hậu điều kiện: Trở về giao diện chính</a:t>
            </a:r>
            <a:endParaRPr lang="en-US" sz="1800" dirty="0">
              <a:solidFill>
                <a:schemeClr val="bg1"/>
              </a:solidFill>
              <a:effectLst/>
              <a:latin typeface="+mn-l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3117688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435">
                                          <p:stCondLst>
                                            <p:cond delay="0"/>
                                          </p:stCondLst>
                                        </p:cTn>
                                        <p:tgtEl>
                                          <p:spTgt spid="2"/>
                                        </p:tgtEl>
                                      </p:cBhvr>
                                    </p:animEffect>
                                    <p:anim calcmode="lin" valueType="num">
                                      <p:cBhvr>
                                        <p:cTn id="8" dur="1367"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2"/>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2"/>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2"/>
                                        </p:tgtEl>
                                        <p:attrNameLst>
                                          <p:attrName>ppt_y</p:attrName>
                                        </p:attrNameLst>
                                      </p:cBhvr>
                                      <p:tavLst>
                                        <p:tav tm="0" fmla="#ppt_y-sin(pi*$)/81">
                                          <p:val>
                                            <p:fltVal val="0"/>
                                          </p:val>
                                        </p:tav>
                                        <p:tav tm="100000">
                                          <p:val>
                                            <p:fltVal val="1"/>
                                          </p:val>
                                        </p:tav>
                                      </p:tavLst>
                                    </p:anim>
                                    <p:animScale>
                                      <p:cBhvr>
                                        <p:cTn id="13" dur="20">
                                          <p:stCondLst>
                                            <p:cond delay="487"/>
                                          </p:stCondLst>
                                        </p:cTn>
                                        <p:tgtEl>
                                          <p:spTgt spid="2"/>
                                        </p:tgtEl>
                                      </p:cBhvr>
                                      <p:to x="100000" y="60000"/>
                                    </p:animScale>
                                    <p:animScale>
                                      <p:cBhvr>
                                        <p:cTn id="14" dur="124" decel="50000">
                                          <p:stCondLst>
                                            <p:cond delay="507"/>
                                          </p:stCondLst>
                                        </p:cTn>
                                        <p:tgtEl>
                                          <p:spTgt spid="2"/>
                                        </p:tgtEl>
                                      </p:cBhvr>
                                      <p:to x="100000" y="100000"/>
                                    </p:animScale>
                                    <p:animScale>
                                      <p:cBhvr>
                                        <p:cTn id="15" dur="20">
                                          <p:stCondLst>
                                            <p:cond delay="984"/>
                                          </p:stCondLst>
                                        </p:cTn>
                                        <p:tgtEl>
                                          <p:spTgt spid="2"/>
                                        </p:tgtEl>
                                      </p:cBhvr>
                                      <p:to x="100000" y="80000"/>
                                    </p:animScale>
                                    <p:animScale>
                                      <p:cBhvr>
                                        <p:cTn id="16" dur="124" decel="50000">
                                          <p:stCondLst>
                                            <p:cond delay="1004"/>
                                          </p:stCondLst>
                                        </p:cTn>
                                        <p:tgtEl>
                                          <p:spTgt spid="2"/>
                                        </p:tgtEl>
                                      </p:cBhvr>
                                      <p:to x="100000" y="100000"/>
                                    </p:animScale>
                                    <p:animScale>
                                      <p:cBhvr>
                                        <p:cTn id="17" dur="20">
                                          <p:stCondLst>
                                            <p:cond delay="1231"/>
                                          </p:stCondLst>
                                        </p:cTn>
                                        <p:tgtEl>
                                          <p:spTgt spid="2"/>
                                        </p:tgtEl>
                                      </p:cBhvr>
                                      <p:to x="100000" y="90000"/>
                                    </p:animScale>
                                    <p:animScale>
                                      <p:cBhvr>
                                        <p:cTn id="18" dur="124" decel="50000">
                                          <p:stCondLst>
                                            <p:cond delay="1251"/>
                                          </p:stCondLst>
                                        </p:cTn>
                                        <p:tgtEl>
                                          <p:spTgt spid="2"/>
                                        </p:tgtEl>
                                      </p:cBhvr>
                                      <p:to x="100000" y="100000"/>
                                    </p:animScale>
                                    <p:animScale>
                                      <p:cBhvr>
                                        <p:cTn id="19" dur="20">
                                          <p:stCondLst>
                                            <p:cond delay="1356"/>
                                          </p:stCondLst>
                                        </p:cTn>
                                        <p:tgtEl>
                                          <p:spTgt spid="2"/>
                                        </p:tgtEl>
                                      </p:cBhvr>
                                      <p:to x="100000" y="95000"/>
                                    </p:animScale>
                                    <p:animScale>
                                      <p:cBhvr>
                                        <p:cTn id="20" dur="124" decel="50000">
                                          <p:stCondLst>
                                            <p:cond delay="1376"/>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randombar(horizontal)">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45150-65DA-B6C7-AEA8-B51038F834B7}"/>
              </a:ext>
            </a:extLst>
          </p:cNvPr>
          <p:cNvSpPr>
            <a:spLocks noGrp="1"/>
          </p:cNvSpPr>
          <p:nvPr>
            <p:ph type="title"/>
          </p:nvPr>
        </p:nvSpPr>
        <p:spPr/>
        <p:txBody>
          <a:bodyPr/>
          <a:lstStyle/>
          <a:p>
            <a:r>
              <a:rPr lang="vi-VN" dirty="0"/>
              <a:t>FORM QUẢN LÝ LƯƠNG</a:t>
            </a:r>
            <a:endParaRPr lang="en-US" dirty="0"/>
          </a:p>
        </p:txBody>
      </p:sp>
      <p:pic>
        <p:nvPicPr>
          <p:cNvPr id="3" name="Picture 2">
            <a:extLst>
              <a:ext uri="{FF2B5EF4-FFF2-40B4-BE49-F238E27FC236}">
                <a16:creationId xmlns:a16="http://schemas.microsoft.com/office/drawing/2014/main" id="{D76C7E71-BB6C-D527-ED36-9916751B995D}"/>
              </a:ext>
            </a:extLst>
          </p:cNvPr>
          <p:cNvPicPr>
            <a:picLocks noChangeAspect="1"/>
          </p:cNvPicPr>
          <p:nvPr/>
        </p:nvPicPr>
        <p:blipFill>
          <a:blip r:embed="rId2"/>
          <a:stretch>
            <a:fillRect/>
          </a:stretch>
        </p:blipFill>
        <p:spPr>
          <a:xfrm>
            <a:off x="4218517" y="1389944"/>
            <a:ext cx="4635500" cy="3086100"/>
          </a:xfrm>
          <a:prstGeom prst="rect">
            <a:avLst/>
          </a:prstGeom>
        </p:spPr>
      </p:pic>
      <p:sp>
        <p:nvSpPr>
          <p:cNvPr id="4" name="TextBox 3">
            <a:extLst>
              <a:ext uri="{FF2B5EF4-FFF2-40B4-BE49-F238E27FC236}">
                <a16:creationId xmlns:a16="http://schemas.microsoft.com/office/drawing/2014/main" id="{7044B9D9-D4BC-2952-3E99-F84448466821}"/>
              </a:ext>
            </a:extLst>
          </p:cNvPr>
          <p:cNvSpPr txBox="1"/>
          <p:nvPr/>
        </p:nvSpPr>
        <p:spPr>
          <a:xfrm>
            <a:off x="327378" y="1219200"/>
            <a:ext cx="3601155" cy="2523768"/>
          </a:xfrm>
          <a:prstGeom prst="rect">
            <a:avLst/>
          </a:prstGeom>
          <a:noFill/>
        </p:spPr>
        <p:txBody>
          <a:bodyPr wrap="square" rtlCol="0">
            <a:spAutoFit/>
          </a:bodyPr>
          <a:lstStyle/>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Tên giao diện: Lương</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Người sử dụng: Admin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Nhiệm vụ: Cập nhật Lương cho giáo viên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Tiền điều kiện: phải đăng nhập thành công trước đó</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285750" marR="0" lvl="0" indent="-285750">
              <a:spcBef>
                <a:spcPts val="0"/>
              </a:spcBef>
              <a:spcAft>
                <a:spcPts val="0"/>
              </a:spcAft>
              <a:buFont typeface="Arial" panose="020B0604020202020204" pitchFamily="34" charset="0"/>
              <a:buChar char="•"/>
            </a:pPr>
            <a:r>
              <a:rPr lang="vi-VN" sz="1800" dirty="0">
                <a:solidFill>
                  <a:schemeClr val="bg1"/>
                </a:solidFill>
                <a:effectLst/>
                <a:latin typeface="+mn-lt"/>
                <a:ea typeface="Calibri" panose="020F0502020204030204" pitchFamily="34" charset="0"/>
                <a:cs typeface="Times New Roman" panose="02020603050405020304" pitchFamily="18" charset="0"/>
              </a:rPr>
              <a:t>Hậu điều kiện: Trở về giao diện chính</a:t>
            </a:r>
            <a:endParaRPr lang="en-US" sz="1800" dirty="0">
              <a:solidFill>
                <a:schemeClr val="bg1"/>
              </a:solidFill>
              <a:effectLst/>
              <a:latin typeface="+mn-l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128447246"/>
      </p:ext>
    </p:extLst>
  </p:cSld>
  <p:clrMapOvr>
    <a:masterClrMapping/>
  </p:clrMapOvr>
  <mc:AlternateContent xmlns:mc="http://schemas.openxmlformats.org/markup-compatibility/2006">
    <mc:Choice xmlns:p15="http://schemas.microsoft.com/office/powerpoint/2012/main" Requires="p15">
      <p:transition spd="slow">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435">
                                          <p:stCondLst>
                                            <p:cond delay="0"/>
                                          </p:stCondLst>
                                        </p:cTn>
                                        <p:tgtEl>
                                          <p:spTgt spid="2"/>
                                        </p:tgtEl>
                                      </p:cBhvr>
                                    </p:animEffect>
                                    <p:anim calcmode="lin" valueType="num">
                                      <p:cBhvr>
                                        <p:cTn id="8" dur="1367"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2"/>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2"/>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2"/>
                                        </p:tgtEl>
                                        <p:attrNameLst>
                                          <p:attrName>ppt_y</p:attrName>
                                        </p:attrNameLst>
                                      </p:cBhvr>
                                      <p:tavLst>
                                        <p:tav tm="0" fmla="#ppt_y-sin(pi*$)/81">
                                          <p:val>
                                            <p:fltVal val="0"/>
                                          </p:val>
                                        </p:tav>
                                        <p:tav tm="100000">
                                          <p:val>
                                            <p:fltVal val="1"/>
                                          </p:val>
                                        </p:tav>
                                      </p:tavLst>
                                    </p:anim>
                                    <p:animScale>
                                      <p:cBhvr>
                                        <p:cTn id="13" dur="20">
                                          <p:stCondLst>
                                            <p:cond delay="487"/>
                                          </p:stCondLst>
                                        </p:cTn>
                                        <p:tgtEl>
                                          <p:spTgt spid="2"/>
                                        </p:tgtEl>
                                      </p:cBhvr>
                                      <p:to x="100000" y="60000"/>
                                    </p:animScale>
                                    <p:animScale>
                                      <p:cBhvr>
                                        <p:cTn id="14" dur="124" decel="50000">
                                          <p:stCondLst>
                                            <p:cond delay="507"/>
                                          </p:stCondLst>
                                        </p:cTn>
                                        <p:tgtEl>
                                          <p:spTgt spid="2"/>
                                        </p:tgtEl>
                                      </p:cBhvr>
                                      <p:to x="100000" y="100000"/>
                                    </p:animScale>
                                    <p:animScale>
                                      <p:cBhvr>
                                        <p:cTn id="15" dur="20">
                                          <p:stCondLst>
                                            <p:cond delay="984"/>
                                          </p:stCondLst>
                                        </p:cTn>
                                        <p:tgtEl>
                                          <p:spTgt spid="2"/>
                                        </p:tgtEl>
                                      </p:cBhvr>
                                      <p:to x="100000" y="80000"/>
                                    </p:animScale>
                                    <p:animScale>
                                      <p:cBhvr>
                                        <p:cTn id="16" dur="124" decel="50000">
                                          <p:stCondLst>
                                            <p:cond delay="1004"/>
                                          </p:stCondLst>
                                        </p:cTn>
                                        <p:tgtEl>
                                          <p:spTgt spid="2"/>
                                        </p:tgtEl>
                                      </p:cBhvr>
                                      <p:to x="100000" y="100000"/>
                                    </p:animScale>
                                    <p:animScale>
                                      <p:cBhvr>
                                        <p:cTn id="17" dur="20">
                                          <p:stCondLst>
                                            <p:cond delay="1231"/>
                                          </p:stCondLst>
                                        </p:cTn>
                                        <p:tgtEl>
                                          <p:spTgt spid="2"/>
                                        </p:tgtEl>
                                      </p:cBhvr>
                                      <p:to x="100000" y="90000"/>
                                    </p:animScale>
                                    <p:animScale>
                                      <p:cBhvr>
                                        <p:cTn id="18" dur="124" decel="50000">
                                          <p:stCondLst>
                                            <p:cond delay="1251"/>
                                          </p:stCondLst>
                                        </p:cTn>
                                        <p:tgtEl>
                                          <p:spTgt spid="2"/>
                                        </p:tgtEl>
                                      </p:cBhvr>
                                      <p:to x="100000" y="100000"/>
                                    </p:animScale>
                                    <p:animScale>
                                      <p:cBhvr>
                                        <p:cTn id="19" dur="20">
                                          <p:stCondLst>
                                            <p:cond delay="1356"/>
                                          </p:stCondLst>
                                        </p:cTn>
                                        <p:tgtEl>
                                          <p:spTgt spid="2"/>
                                        </p:tgtEl>
                                      </p:cBhvr>
                                      <p:to x="100000" y="95000"/>
                                    </p:animScale>
                                    <p:animScale>
                                      <p:cBhvr>
                                        <p:cTn id="20" dur="124" decel="50000">
                                          <p:stCondLst>
                                            <p:cond delay="1376"/>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randombar(horizontal)">
                                      <p:cBhvr>
                                        <p:cTn id="3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51"/>
          <p:cNvSpPr txBox="1">
            <a:spLocks noGrp="1"/>
          </p:cNvSpPr>
          <p:nvPr>
            <p:ph type="title"/>
          </p:nvPr>
        </p:nvSpPr>
        <p:spPr>
          <a:xfrm>
            <a:off x="1120725" y="2603150"/>
            <a:ext cx="69027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3600" dirty="0"/>
              <a:t>KIỂM THỬ </a:t>
            </a:r>
            <a:endParaRPr sz="3600" dirty="0"/>
          </a:p>
        </p:txBody>
      </p:sp>
      <p:sp>
        <p:nvSpPr>
          <p:cNvPr id="556" name="Google Shape;556;p51"/>
          <p:cNvSpPr/>
          <p:nvPr/>
        </p:nvSpPr>
        <p:spPr>
          <a:xfrm>
            <a:off x="2771400" y="2475975"/>
            <a:ext cx="36012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1"/>
          <p:cNvSpPr/>
          <p:nvPr/>
        </p:nvSpPr>
        <p:spPr>
          <a:xfrm>
            <a:off x="3994625" y="1080153"/>
            <a:ext cx="1155000" cy="1155000"/>
          </a:xfrm>
          <a:prstGeom prst="ellipse">
            <a:avLst/>
          </a:prstGeom>
          <a:gradFill>
            <a:gsLst>
              <a:gs pos="0">
                <a:srgbClr val="0A3250"/>
              </a:gs>
              <a:gs pos="100000">
                <a:srgbClr val="010101"/>
              </a:gs>
            </a:gsLst>
            <a:lin ang="5400700" scaled="0"/>
          </a:gradFill>
          <a:ln w="28575" cap="flat" cmpd="sng">
            <a:solidFill>
              <a:srgbClr val="FFFFFF"/>
            </a:solidFill>
            <a:prstDash val="solid"/>
            <a:round/>
            <a:headEnd type="none" w="sm" len="sm"/>
            <a:tailEnd type="none" w="sm" len="sm"/>
          </a:ln>
          <a:effectLst>
            <a:outerShdw blurRad="100013" dist="19050" algn="bl" rotWithShape="0">
              <a:srgbClr val="7EFFFF"/>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1"/>
          <p:cNvSpPr txBox="1">
            <a:spLocks noGrp="1"/>
          </p:cNvSpPr>
          <p:nvPr>
            <p:ph type="title" idx="2"/>
          </p:nvPr>
        </p:nvSpPr>
        <p:spPr>
          <a:xfrm>
            <a:off x="2996550" y="123675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04</a:t>
            </a:r>
            <a:endParaRPr dirty="0"/>
          </a:p>
        </p:txBody>
      </p:sp>
    </p:spTree>
    <p:extLst>
      <p:ext uri="{BB962C8B-B14F-4D97-AF65-F5344CB8AC3E}">
        <p14:creationId xmlns:p14="http://schemas.microsoft.com/office/powerpoint/2010/main" val="24151251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fractur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B7B4E-2538-F84A-34F5-00352F31A22D}"/>
              </a:ext>
            </a:extLst>
          </p:cNvPr>
          <p:cNvSpPr>
            <a:spLocks noGrp="1"/>
          </p:cNvSpPr>
          <p:nvPr>
            <p:ph type="title"/>
          </p:nvPr>
        </p:nvSpPr>
        <p:spPr/>
        <p:txBody>
          <a:bodyPr/>
          <a:lstStyle/>
          <a:p>
            <a:r>
              <a:rPr lang="vi-VN" dirty="0"/>
              <a:t>PHƯƠNG PHÁP KIỂM THỬ</a:t>
            </a:r>
            <a:endParaRPr lang="en-US" dirty="0"/>
          </a:p>
        </p:txBody>
      </p:sp>
      <p:sp>
        <p:nvSpPr>
          <p:cNvPr id="4" name="TextBox 3">
            <a:extLst>
              <a:ext uri="{FF2B5EF4-FFF2-40B4-BE49-F238E27FC236}">
                <a16:creationId xmlns:a16="http://schemas.microsoft.com/office/drawing/2014/main" id="{35073226-4EC0-274C-5D28-BDC1C8F2896E}"/>
              </a:ext>
            </a:extLst>
          </p:cNvPr>
          <p:cNvSpPr txBox="1"/>
          <p:nvPr/>
        </p:nvSpPr>
        <p:spPr>
          <a:xfrm>
            <a:off x="720000" y="1343378"/>
            <a:ext cx="6911289" cy="3077766"/>
          </a:xfrm>
          <a:prstGeom prst="rect">
            <a:avLst/>
          </a:prstGeom>
          <a:noFill/>
        </p:spPr>
        <p:txBody>
          <a:bodyPr wrap="square" rtlCol="0">
            <a:spAutoFit/>
          </a:bodyPr>
          <a:lstStyle/>
          <a:p>
            <a:pPr marR="0" lvl="0">
              <a:spcBef>
                <a:spcPts val="0"/>
              </a:spcBef>
              <a:spcAft>
                <a:spcPts val="0"/>
              </a:spcAft>
            </a:pPr>
            <a:r>
              <a:rPr lang="vi-VN" sz="1800" dirty="0">
                <a:solidFill>
                  <a:schemeClr val="bg1"/>
                </a:solidFill>
                <a:effectLst/>
                <a:latin typeface="+mn-lt"/>
                <a:ea typeface="Times New Roman" panose="02020603050405020304" pitchFamily="18" charset="0"/>
                <a:cs typeface="Times New Roman" panose="02020603050405020304" pitchFamily="18" charset="0"/>
              </a:rPr>
              <a:t>Kiểm thử hộp đen: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Courier New" panose="02070309020205020404" pitchFamily="49" charset="0"/>
              <a:buChar char="o"/>
            </a:pPr>
            <a:r>
              <a:rPr lang="vi-VN" sz="1800" dirty="0">
                <a:solidFill>
                  <a:schemeClr val="bg1"/>
                </a:solidFill>
                <a:effectLst/>
                <a:latin typeface="+mn-lt"/>
                <a:ea typeface="Times New Roman" panose="02020603050405020304" pitchFamily="18" charset="0"/>
                <a:cs typeface="Times New Roman" panose="02020603050405020304" pitchFamily="18" charset="0"/>
              </a:rPr>
              <a:t>Khi viết test case sẽ dựa vào yêu cầu và giao diện bên ngoài của chương trình( Không can thiệp vào bên trong code của chương trình).</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Courier New" panose="02070309020205020404" pitchFamily="49" charset="0"/>
              <a:buChar char="o"/>
            </a:pPr>
            <a:r>
              <a:rPr lang="vi-VN" sz="1800" dirty="0">
                <a:solidFill>
                  <a:schemeClr val="bg1"/>
                </a:solidFill>
                <a:effectLst/>
                <a:latin typeface="+mn-lt"/>
                <a:ea typeface="Times New Roman" panose="02020603050405020304" pitchFamily="18" charset="0"/>
                <a:cs typeface="Times New Roman" panose="02020603050405020304" pitchFamily="18" charset="0"/>
              </a:rPr>
              <a:t>Khi thực hiện test case sẽ thực hiện trên giao diện của chương trình( yêu cầu chương trình phải chạy được mới test được, không can thiệp vào code).</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Courier New" panose="02070309020205020404" pitchFamily="49" charset="0"/>
              <a:buChar char="o"/>
            </a:pPr>
            <a:r>
              <a:rPr lang="vi-VN" sz="1800" dirty="0">
                <a:solidFill>
                  <a:schemeClr val="bg1"/>
                </a:solidFill>
                <a:effectLst/>
                <a:latin typeface="+mn-lt"/>
                <a:ea typeface="Times New Roman" panose="02020603050405020304" pitchFamily="18" charset="0"/>
                <a:cs typeface="Times New Roman" panose="02020603050405020304" pitchFamily="18" charset="0"/>
              </a:rPr>
              <a:t>Do tính chất kiểm thử: Chỉ thực hiện test bên ngoài code của chương trình( coi như một cái hộp), vì không biết rõ bên trong hộp nên gọi là hộp đen.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0478038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98122BEC-603D-3A98-1F23-E3061ADE7743}"/>
              </a:ext>
            </a:extLst>
          </p:cNvPr>
          <p:cNvGraphicFramePr>
            <a:graphicFrameLocks noGrp="1"/>
          </p:cNvGraphicFramePr>
          <p:nvPr>
            <p:extLst>
              <p:ext uri="{D42A27DB-BD31-4B8C-83A1-F6EECF244321}">
                <p14:modId xmlns:p14="http://schemas.microsoft.com/office/powerpoint/2010/main" val="1848134570"/>
              </p:ext>
            </p:extLst>
          </p:nvPr>
        </p:nvGraphicFramePr>
        <p:xfrm>
          <a:off x="547512" y="148590"/>
          <a:ext cx="8048976" cy="4846320"/>
        </p:xfrm>
        <a:graphic>
          <a:graphicData uri="http://schemas.openxmlformats.org/drawingml/2006/table">
            <a:tbl>
              <a:tblPr firstRow="1" bandRow="1">
                <a:tableStyleId>{3C2FFA5D-87B4-456A-9821-1D502468CF0F}</a:tableStyleId>
              </a:tblPr>
              <a:tblGrid>
                <a:gridCol w="2012244">
                  <a:extLst>
                    <a:ext uri="{9D8B030D-6E8A-4147-A177-3AD203B41FA5}">
                      <a16:colId xmlns:a16="http://schemas.microsoft.com/office/drawing/2014/main" val="4045344554"/>
                    </a:ext>
                  </a:extLst>
                </a:gridCol>
                <a:gridCol w="2012244">
                  <a:extLst>
                    <a:ext uri="{9D8B030D-6E8A-4147-A177-3AD203B41FA5}">
                      <a16:colId xmlns:a16="http://schemas.microsoft.com/office/drawing/2014/main" val="72469874"/>
                    </a:ext>
                  </a:extLst>
                </a:gridCol>
                <a:gridCol w="2839157">
                  <a:extLst>
                    <a:ext uri="{9D8B030D-6E8A-4147-A177-3AD203B41FA5}">
                      <a16:colId xmlns:a16="http://schemas.microsoft.com/office/drawing/2014/main" val="2203041103"/>
                    </a:ext>
                  </a:extLst>
                </a:gridCol>
                <a:gridCol w="1185331">
                  <a:extLst>
                    <a:ext uri="{9D8B030D-6E8A-4147-A177-3AD203B41FA5}">
                      <a16:colId xmlns:a16="http://schemas.microsoft.com/office/drawing/2014/main" val="1973392092"/>
                    </a:ext>
                  </a:extLst>
                </a:gridCol>
              </a:tblGrid>
              <a:tr h="426627">
                <a:tc>
                  <a:txBody>
                    <a:bodyPr/>
                    <a:lstStyle/>
                    <a:p>
                      <a:r>
                        <a:rPr lang="vi-VN" dirty="0"/>
                        <a:t>Mô tả</a:t>
                      </a:r>
                      <a:endParaRPr lang="en-US" dirty="0"/>
                    </a:p>
                  </a:txBody>
                  <a:tcPr/>
                </a:tc>
                <a:tc>
                  <a:txBody>
                    <a:bodyPr/>
                    <a:lstStyle/>
                    <a:p>
                      <a:r>
                        <a:rPr lang="vi-VN" dirty="0"/>
                        <a:t>Các bước thực hiện </a:t>
                      </a:r>
                      <a:endParaRPr lang="en-US" dirty="0"/>
                    </a:p>
                  </a:txBody>
                  <a:tcPr/>
                </a:tc>
                <a:tc>
                  <a:txBody>
                    <a:bodyPr/>
                    <a:lstStyle/>
                    <a:p>
                      <a:r>
                        <a:rPr lang="vi-VN" dirty="0"/>
                        <a:t>Kết quả mong muốn</a:t>
                      </a:r>
                      <a:endParaRPr lang="en-US" dirty="0"/>
                    </a:p>
                  </a:txBody>
                  <a:tcPr/>
                </a:tc>
                <a:tc>
                  <a:txBody>
                    <a:bodyPr/>
                    <a:lstStyle/>
                    <a:p>
                      <a:r>
                        <a:rPr lang="vi-VN" dirty="0"/>
                        <a:t>Kết quả test</a:t>
                      </a:r>
                      <a:endParaRPr lang="en-US" dirty="0"/>
                    </a:p>
                  </a:txBody>
                  <a:tcPr/>
                </a:tc>
                <a:extLst>
                  <a:ext uri="{0D108BD9-81ED-4DB2-BD59-A6C34878D82A}">
                    <a16:rowId xmlns:a16="http://schemas.microsoft.com/office/drawing/2014/main" val="3483239803"/>
                  </a:ext>
                </a:extLst>
              </a:tr>
              <a:tr h="2183324">
                <a:tc>
                  <a:txBody>
                    <a:bodyPr/>
                    <a:lstStyle/>
                    <a:p>
                      <a:pPr marL="0" marR="0" algn="just">
                        <a:spcBef>
                          <a:spcPts val="0"/>
                        </a:spcBef>
                        <a:spcAft>
                          <a:spcPts val="0"/>
                        </a:spcAft>
                      </a:pPr>
                      <a:r>
                        <a:rPr lang="vi-VN" sz="1200" dirty="0">
                          <a:effectLst/>
                          <a:latin typeface="+mn-lt"/>
                          <a:ea typeface="Calibri" panose="020F0502020204030204" pitchFamily="34" charset="0"/>
                          <a:cs typeface="Times New Roman" panose="02020603050405020304" pitchFamily="18" charset="0"/>
                        </a:rPr>
                        <a:t>Kiểm tra tổng thể giao diện màn hình</a:t>
                      </a:r>
                      <a:endParaRPr lang="en-US" sz="1200" dirty="0">
                        <a:effectLst/>
                        <a:latin typeface="+mn-lt"/>
                        <a:ea typeface="Calibri" panose="020F0502020204030204" pitchFamily="34" charset="0"/>
                        <a:cs typeface="Times New Roman" panose="02020603050405020304" pitchFamily="18" charset="0"/>
                      </a:endParaRPr>
                    </a:p>
                  </a:txBody>
                  <a:tcPr marL="68580" marR="68580" marT="0" marB="0"/>
                </a:tc>
                <a:tc>
                  <a:txBody>
                    <a:bodyPr/>
                    <a:lstStyle/>
                    <a:p>
                      <a:pPr algn="just"/>
                      <a:r>
                        <a:rPr lang="vi-VN" dirty="0"/>
                        <a:t>Kiểm tra bố cục, chính tả, font chữ, màu chữ.</a:t>
                      </a:r>
                      <a:endParaRPr lang="en-US" dirty="0"/>
                    </a:p>
                  </a:txBody>
                  <a:tcPr/>
                </a:tc>
                <a:tc>
                  <a:txBody>
                    <a:bodyPr/>
                    <a:lstStyle/>
                    <a:p>
                      <a:pPr marL="285750" marR="0" lvl="0" indent="-285750" algn="just"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dk1"/>
                          </a:solidFill>
                          <a:effectLst/>
                          <a:latin typeface="+mn-lt"/>
                          <a:ea typeface="+mn-ea"/>
                          <a:cs typeface="+mn-cs"/>
                          <a:sym typeface="Arial"/>
                        </a:rPr>
                        <a:t>Các label, text box, button, Datagridview có độ dài, rộng và khoản cách bằng nhau, không xô lệch.</a:t>
                      </a:r>
                    </a:p>
                    <a:p>
                      <a:pPr marL="285750" marR="0" lvl="0" indent="-285750" algn="just"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dk1"/>
                          </a:solidFill>
                          <a:effectLst/>
                          <a:latin typeface="+mn-lt"/>
                          <a:ea typeface="+mn-ea"/>
                          <a:cs typeface="+mn-cs"/>
                          <a:sym typeface="Arial"/>
                        </a:rPr>
                        <a:t>Các label sử dụng cùng một loại font, cỡ chữ căn lề.</a:t>
                      </a:r>
                      <a:endParaRPr lang="en-US" sz="1400" b="0" i="0" u="none" strike="noStrike" cap="none" dirty="0">
                        <a:solidFill>
                          <a:schemeClr val="dk1"/>
                        </a:solidFill>
                        <a:effectLst/>
                        <a:latin typeface="+mn-lt"/>
                        <a:ea typeface="+mn-ea"/>
                        <a:cs typeface="+mn-cs"/>
                        <a:sym typeface="Arial"/>
                      </a:endParaRPr>
                    </a:p>
                    <a:p>
                      <a:pPr marL="285750" marR="0" lvl="0" indent="-285750" algn="just"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dk1"/>
                          </a:solidFill>
                          <a:effectLst/>
                          <a:latin typeface="+mn-lt"/>
                          <a:ea typeface="+mn-ea"/>
                          <a:cs typeface="+mn-cs"/>
                          <a:sym typeface="Arial"/>
                        </a:rPr>
                        <a:t>Kiểm tra tất cả lỗi chính tả, cấu trúc câu và ngữ pháp trên màn hình.</a:t>
                      </a:r>
                    </a:p>
                    <a:p>
                      <a:pPr marL="285750" marR="0" lvl="0" indent="-285750" algn="just" defTabSz="914400" rtl="0" eaLnBrk="1" fontAlgn="auto" latinLnBrk="0" hangingPunct="1">
                        <a:lnSpc>
                          <a:spcPct val="100000"/>
                        </a:lnSpc>
                        <a:spcBef>
                          <a:spcPts val="0"/>
                        </a:spcBef>
                        <a:spcAft>
                          <a:spcPts val="0"/>
                        </a:spcAft>
                        <a:buClr>
                          <a:srgbClr val="000000"/>
                        </a:buClr>
                        <a:buSzTx/>
                        <a:buFontTx/>
                        <a:buChar char="-"/>
                        <a:tabLst/>
                        <a:defRPr/>
                      </a:pPr>
                      <a:r>
                        <a:rPr lang="vi-VN" sz="1400" b="0" i="0" u="none" strike="noStrike" cap="none" dirty="0">
                          <a:solidFill>
                            <a:schemeClr val="dk1"/>
                          </a:solidFill>
                          <a:effectLst/>
                          <a:latin typeface="+mn-lt"/>
                          <a:ea typeface="+mn-ea"/>
                          <a:cs typeface="+mn-cs"/>
                          <a:sym typeface="Arial"/>
                        </a:rPr>
                        <a:t>Form được bố trí hợp lý và dễ sử dụng.</a:t>
                      </a:r>
                      <a:endParaRPr lang="en-US" sz="1400" b="0" i="0" u="none" strike="noStrike" cap="none" dirty="0">
                        <a:solidFill>
                          <a:schemeClr val="dk1"/>
                        </a:solidFill>
                        <a:effectLst/>
                        <a:latin typeface="Anaheim" panose="020B0604020202020204" charset="0"/>
                        <a:ea typeface="+mn-ea"/>
                        <a:cs typeface="+mn-cs"/>
                        <a:sym typeface="Arial"/>
                      </a:endParaRPr>
                    </a:p>
                    <a:p>
                      <a:pPr algn="just"/>
                      <a:endParaRPr lang="en-US" dirty="0"/>
                    </a:p>
                  </a:txBody>
                  <a:tcPr/>
                </a:tc>
                <a:tc>
                  <a:txBody>
                    <a:bodyPr/>
                    <a:lstStyle/>
                    <a:p>
                      <a:r>
                        <a:rPr lang="vi-VN" dirty="0"/>
                        <a:t>ok</a:t>
                      </a:r>
                      <a:endParaRPr lang="en-US" dirty="0"/>
                    </a:p>
                  </a:txBody>
                  <a:tcPr/>
                </a:tc>
                <a:extLst>
                  <a:ext uri="{0D108BD9-81ED-4DB2-BD59-A6C34878D82A}">
                    <a16:rowId xmlns:a16="http://schemas.microsoft.com/office/drawing/2014/main" val="1043424773"/>
                  </a:ext>
                </a:extLst>
              </a:tr>
              <a:tr h="691525">
                <a:tc>
                  <a:txBody>
                    <a:bodyPr/>
                    <a:lstStyle/>
                    <a:p>
                      <a:pPr marL="0" marR="0" algn="just">
                        <a:spcBef>
                          <a:spcPts val="0"/>
                        </a:spcBef>
                        <a:spcAft>
                          <a:spcPts val="0"/>
                        </a:spcAft>
                      </a:pPr>
                      <a:r>
                        <a:rPr lang="vi-VN" sz="1400" b="0" i="0" u="none" strike="noStrike" cap="none" dirty="0">
                          <a:solidFill>
                            <a:schemeClr val="dk1"/>
                          </a:solidFill>
                          <a:effectLst/>
                          <a:latin typeface="+mn-lt"/>
                          <a:ea typeface="+mn-ea"/>
                          <a:cs typeface="+mn-cs"/>
                          <a:sym typeface="Arial"/>
                        </a:rPr>
                        <a:t>Kiểm tra thứ tự di chuyển trỏ trên màn hình khi nhấn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r>
                        <a:rPr lang="vi-VN" sz="1400" b="0" i="0" u="none" strike="noStrike" cap="none" dirty="0">
                          <a:solidFill>
                            <a:schemeClr val="dk1"/>
                          </a:solidFill>
                          <a:effectLst/>
                          <a:latin typeface="+mn-lt"/>
                          <a:ea typeface="+mn-ea"/>
                          <a:cs typeface="+mn-cs"/>
                          <a:sym typeface="Arial"/>
                        </a:rPr>
                        <a:t>Nhấn Tab liên tục</a:t>
                      </a:r>
                      <a:endParaRPr lang="en-US" dirty="0"/>
                    </a:p>
                  </a:txBody>
                  <a:tcPr/>
                </a:tc>
                <a:tc>
                  <a:txBody>
                    <a:bodyPr/>
                    <a:lstStyle/>
                    <a:p>
                      <a:pPr algn="just"/>
                      <a:r>
                        <a:rPr lang="vi-VN" sz="1400" b="0" i="0" u="none" strike="noStrike" cap="none" dirty="0">
                          <a:solidFill>
                            <a:schemeClr val="dk1"/>
                          </a:solidFill>
                          <a:effectLst/>
                          <a:latin typeface="+mn-lt"/>
                          <a:ea typeface="+mn-ea"/>
                          <a:cs typeface="+mn-cs"/>
                          <a:sym typeface="Arial"/>
                        </a:rPr>
                        <a:t>Con trỏ di chuyển lần lượt theo thứ tự: Từ phải sang trái, từ dưới lên trên.</a:t>
                      </a:r>
                      <a:endParaRPr lang="en-US" dirty="0"/>
                    </a:p>
                  </a:txBody>
                  <a:tcPr/>
                </a:tc>
                <a:tc>
                  <a:txBody>
                    <a:bodyPr/>
                    <a:lstStyle/>
                    <a:p>
                      <a:r>
                        <a:rPr lang="vi-VN" dirty="0"/>
                        <a:t>ok</a:t>
                      </a:r>
                      <a:endParaRPr lang="en-US" dirty="0"/>
                    </a:p>
                  </a:txBody>
                  <a:tcPr/>
                </a:tc>
                <a:extLst>
                  <a:ext uri="{0D108BD9-81ED-4DB2-BD59-A6C34878D82A}">
                    <a16:rowId xmlns:a16="http://schemas.microsoft.com/office/drawing/2014/main" val="1125880887"/>
                  </a:ext>
                </a:extLst>
              </a:tr>
              <a:tr h="777966">
                <a:tc>
                  <a:txBody>
                    <a:bodyPr/>
                    <a:lstStyle/>
                    <a:p>
                      <a:pPr algn="just"/>
                      <a:r>
                        <a:rPr lang="vi-VN" sz="1400" b="0" i="0" u="none" strike="noStrike" cap="none" dirty="0">
                          <a:solidFill>
                            <a:schemeClr val="dk1"/>
                          </a:solidFill>
                          <a:effectLst/>
                          <a:latin typeface="+mn-lt"/>
                          <a:ea typeface="+mn-ea"/>
                          <a:cs typeface="+mn-cs"/>
                          <a:sym typeface="Arial"/>
                        </a:rPr>
                        <a:t>Kiểm tra thứ tự con trỏ di chuyển ngược lại trên màn hình khi nhấn Shift-Tab</a:t>
                      </a:r>
                      <a:endParaRPr lang="en-US" dirty="0"/>
                    </a:p>
                  </a:txBody>
                  <a:tcPr/>
                </a:tc>
                <a:tc>
                  <a:txBody>
                    <a:bodyPr/>
                    <a:lstStyle/>
                    <a:p>
                      <a:pPr algn="just"/>
                      <a:r>
                        <a:rPr lang="vi-VN" sz="1400" b="0" i="0" u="none" strike="noStrike" cap="none" dirty="0">
                          <a:solidFill>
                            <a:schemeClr val="dk1"/>
                          </a:solidFill>
                          <a:effectLst/>
                          <a:latin typeface="+mn-lt"/>
                          <a:ea typeface="+mn-ea"/>
                          <a:cs typeface="+mn-cs"/>
                          <a:sym typeface="Arial"/>
                        </a:rPr>
                        <a:t>Nhấn phím Shift-Tab liên tục</a:t>
                      </a:r>
                      <a:endParaRPr lang="en-US" dirty="0"/>
                    </a:p>
                  </a:txBody>
                  <a:tcPr/>
                </a:tc>
                <a:tc>
                  <a:txBody>
                    <a:bodyPr/>
                    <a:lstStyle/>
                    <a:p>
                      <a:pPr algn="just"/>
                      <a:r>
                        <a:rPr lang="vi-VN" sz="1400" b="0" i="0" u="none" strike="noStrike" cap="none" dirty="0">
                          <a:solidFill>
                            <a:schemeClr val="dk1"/>
                          </a:solidFill>
                          <a:effectLst/>
                          <a:latin typeface="+mn-lt"/>
                          <a:ea typeface="+mn-ea"/>
                          <a:cs typeface="+mn-cs"/>
                          <a:sym typeface="Arial"/>
                        </a:rPr>
                        <a:t>Con trỏ di chuyển ngược lại từ dưới lên trên, từ phải qua trái</a:t>
                      </a:r>
                      <a:endParaRPr lang="en-US" dirty="0"/>
                    </a:p>
                  </a:txBody>
                  <a:tcPr/>
                </a:tc>
                <a:tc>
                  <a:txBody>
                    <a:bodyPr/>
                    <a:lstStyle/>
                    <a:p>
                      <a:r>
                        <a:rPr lang="vi-VN" dirty="0"/>
                        <a:t>ok</a:t>
                      </a:r>
                      <a:endParaRPr lang="en-US" dirty="0"/>
                    </a:p>
                  </a:txBody>
                  <a:tcPr/>
                </a:tc>
                <a:extLst>
                  <a:ext uri="{0D108BD9-81ED-4DB2-BD59-A6C34878D82A}">
                    <a16:rowId xmlns:a16="http://schemas.microsoft.com/office/drawing/2014/main" val="1269066000"/>
                  </a:ext>
                </a:extLst>
              </a:tr>
            </a:tbl>
          </a:graphicData>
        </a:graphic>
      </p:graphicFrame>
    </p:spTree>
    <p:extLst>
      <p:ext uri="{BB962C8B-B14F-4D97-AF65-F5344CB8AC3E}">
        <p14:creationId xmlns:p14="http://schemas.microsoft.com/office/powerpoint/2010/main" val="226539420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1E32D30D-55C1-5A48-C417-48257F6775E8}"/>
              </a:ext>
            </a:extLst>
          </p:cNvPr>
          <p:cNvGraphicFramePr>
            <a:graphicFrameLocks noGrp="1"/>
          </p:cNvGraphicFramePr>
          <p:nvPr>
            <p:extLst>
              <p:ext uri="{D42A27DB-BD31-4B8C-83A1-F6EECF244321}">
                <p14:modId xmlns:p14="http://schemas.microsoft.com/office/powerpoint/2010/main" val="1847681488"/>
              </p:ext>
            </p:extLst>
          </p:nvPr>
        </p:nvGraphicFramePr>
        <p:xfrm>
          <a:off x="778932" y="539749"/>
          <a:ext cx="7879644" cy="4777318"/>
        </p:xfrm>
        <a:graphic>
          <a:graphicData uri="http://schemas.openxmlformats.org/drawingml/2006/table">
            <a:tbl>
              <a:tblPr firstRow="1" bandRow="1">
                <a:tableStyleId>{3C2FFA5D-87B4-456A-9821-1D502468CF0F}</a:tableStyleId>
              </a:tblPr>
              <a:tblGrid>
                <a:gridCol w="1399824">
                  <a:extLst>
                    <a:ext uri="{9D8B030D-6E8A-4147-A177-3AD203B41FA5}">
                      <a16:colId xmlns:a16="http://schemas.microsoft.com/office/drawing/2014/main" val="4240638434"/>
                    </a:ext>
                  </a:extLst>
                </a:gridCol>
                <a:gridCol w="2539998">
                  <a:extLst>
                    <a:ext uri="{9D8B030D-6E8A-4147-A177-3AD203B41FA5}">
                      <a16:colId xmlns:a16="http://schemas.microsoft.com/office/drawing/2014/main" val="1876499384"/>
                    </a:ext>
                  </a:extLst>
                </a:gridCol>
                <a:gridCol w="1969911">
                  <a:extLst>
                    <a:ext uri="{9D8B030D-6E8A-4147-A177-3AD203B41FA5}">
                      <a16:colId xmlns:a16="http://schemas.microsoft.com/office/drawing/2014/main" val="3061550949"/>
                    </a:ext>
                  </a:extLst>
                </a:gridCol>
                <a:gridCol w="1969911">
                  <a:extLst>
                    <a:ext uri="{9D8B030D-6E8A-4147-A177-3AD203B41FA5}">
                      <a16:colId xmlns:a16="http://schemas.microsoft.com/office/drawing/2014/main" val="3995048422"/>
                    </a:ext>
                  </a:extLst>
                </a:gridCol>
              </a:tblGrid>
              <a:tr h="510118">
                <a:tc>
                  <a:txBody>
                    <a:bodyPr/>
                    <a:lstStyle/>
                    <a:p>
                      <a:r>
                        <a:rPr lang="vi-VN" dirty="0"/>
                        <a:t>Mô tả</a:t>
                      </a:r>
                      <a:endParaRPr lang="en-US" dirty="0"/>
                    </a:p>
                  </a:txBody>
                  <a:tcPr/>
                </a:tc>
                <a:tc>
                  <a:txBody>
                    <a:bodyPr/>
                    <a:lstStyle/>
                    <a:p>
                      <a:r>
                        <a:rPr lang="vi-VN" dirty="0"/>
                        <a:t>Các bước thực hiện</a:t>
                      </a:r>
                      <a:endParaRPr lang="en-US" dirty="0"/>
                    </a:p>
                  </a:txBody>
                  <a:tcPr/>
                </a:tc>
                <a:tc>
                  <a:txBody>
                    <a:bodyPr/>
                    <a:lstStyle/>
                    <a:p>
                      <a:r>
                        <a:rPr lang="vi-VN" dirty="0"/>
                        <a:t>Kết quả mong muốn</a:t>
                      </a:r>
                      <a:endParaRPr lang="en-US" dirty="0"/>
                    </a:p>
                  </a:txBody>
                  <a:tcPr/>
                </a:tc>
                <a:tc>
                  <a:txBody>
                    <a:bodyPr/>
                    <a:lstStyle/>
                    <a:p>
                      <a:r>
                        <a:rPr lang="vi-VN" dirty="0"/>
                        <a:t>Kết quả test</a:t>
                      </a:r>
                      <a:endParaRPr lang="en-US" dirty="0"/>
                    </a:p>
                  </a:txBody>
                  <a:tcPr/>
                </a:tc>
                <a:extLst>
                  <a:ext uri="{0D108BD9-81ED-4DB2-BD59-A6C34878D82A}">
                    <a16:rowId xmlns:a16="http://schemas.microsoft.com/office/drawing/2014/main" val="2809178103"/>
                  </a:ext>
                </a:extLst>
              </a:tr>
              <a:tr h="909290">
                <a:tc>
                  <a:txBody>
                    <a:bodyPr/>
                    <a:lstStyle/>
                    <a:p>
                      <a:pPr algn="just"/>
                      <a:r>
                        <a:rPr lang="vi-VN" sz="1400" b="0" i="0" u="none" strike="noStrike" cap="none" dirty="0">
                          <a:solidFill>
                            <a:schemeClr val="dk1"/>
                          </a:solidFill>
                          <a:effectLst/>
                          <a:latin typeface="+mn-lt"/>
                          <a:ea typeface="+mn-ea"/>
                          <a:cs typeface="+mn-cs"/>
                          <a:sym typeface="Arial"/>
                        </a:rPr>
                        <a:t>Kiểm tra thực hiện chức năng chính của màn hình khi nhấn Enter</a:t>
                      </a:r>
                      <a:endParaRPr lang="en-US" dirty="0"/>
                    </a:p>
                  </a:txBody>
                  <a:tcPr/>
                </a:tc>
                <a:tc>
                  <a:txBody>
                    <a:bodyPr/>
                    <a:lstStyle/>
                    <a:p>
                      <a:pPr algn="just"/>
                      <a:r>
                        <a:rPr lang="vi-VN" sz="1400" b="0" i="0" u="none" strike="noStrike" cap="none" dirty="0">
                          <a:solidFill>
                            <a:schemeClr val="dk1"/>
                          </a:solidFill>
                          <a:effectLst/>
                          <a:latin typeface="+mn-lt"/>
                          <a:ea typeface="+mn-ea"/>
                          <a:cs typeface="+mn-cs"/>
                          <a:sym typeface="Arial"/>
                        </a:rPr>
                        <a:t>Nhấn phim Enter</a:t>
                      </a:r>
                      <a:endParaRPr lang="en-US" dirty="0"/>
                    </a:p>
                  </a:txBody>
                  <a:tcPr/>
                </a:tc>
                <a:tc>
                  <a:txBody>
                    <a:bodyPr/>
                    <a:lstStyle/>
                    <a:p>
                      <a:pPr algn="just"/>
                      <a:r>
                        <a:rPr lang="vi-VN" sz="1400" b="0" i="0" u="none" strike="noStrike" cap="none" dirty="0">
                          <a:solidFill>
                            <a:schemeClr val="dk1"/>
                          </a:solidFill>
                          <a:effectLst/>
                          <a:latin typeface="+mn-lt"/>
                          <a:ea typeface="+mn-ea"/>
                          <a:cs typeface="+mn-cs"/>
                          <a:sym typeface="Arial"/>
                        </a:rPr>
                        <a:t>- Nếu chuột không focus vào button thì thực hiện chức năng của button chính.</a:t>
                      </a:r>
                      <a:endParaRPr lang="en-US" sz="1400" b="0" i="0" u="none" strike="noStrike" cap="none" dirty="0">
                        <a:solidFill>
                          <a:schemeClr val="dk1"/>
                        </a:solidFill>
                        <a:effectLst/>
                        <a:latin typeface="+mn-lt"/>
                        <a:ea typeface="+mn-ea"/>
                        <a:cs typeface="+mn-cs"/>
                        <a:sym typeface="Arial"/>
                      </a:endParaRPr>
                    </a:p>
                    <a:p>
                      <a:pPr algn="just"/>
                      <a:r>
                        <a:rPr lang="vi-VN" sz="1400" b="0" i="0" u="none" strike="noStrike" cap="none" dirty="0">
                          <a:solidFill>
                            <a:schemeClr val="dk1"/>
                          </a:solidFill>
                          <a:effectLst/>
                          <a:latin typeface="+mn-lt"/>
                          <a:ea typeface="+mn-ea"/>
                          <a:cs typeface="+mn-cs"/>
                          <a:sym typeface="Arial"/>
                        </a:rPr>
                        <a:t>- Nếu đang focus vào button thì sẽ thực hiện chức năng của button</a:t>
                      </a:r>
                      <a:endParaRPr lang="en-US" dirty="0"/>
                    </a:p>
                  </a:txBody>
                  <a:tcPr/>
                </a:tc>
                <a:tc>
                  <a:txBody>
                    <a:bodyPr/>
                    <a:lstStyle/>
                    <a:p>
                      <a:r>
                        <a:rPr lang="vi-VN" dirty="0"/>
                        <a:t>ok</a:t>
                      </a:r>
                      <a:endParaRPr lang="en-US" dirty="0"/>
                    </a:p>
                  </a:txBody>
                  <a:tcPr/>
                </a:tc>
                <a:extLst>
                  <a:ext uri="{0D108BD9-81ED-4DB2-BD59-A6C34878D82A}">
                    <a16:rowId xmlns:a16="http://schemas.microsoft.com/office/drawing/2014/main" val="222728704"/>
                  </a:ext>
                </a:extLst>
              </a:tr>
              <a:tr h="909290">
                <a:tc>
                  <a:txBody>
                    <a:bodyPr/>
                    <a:lstStyle/>
                    <a:p>
                      <a:pPr algn="just"/>
                      <a:r>
                        <a:rPr lang="vi-VN" sz="1400" b="0" i="0" u="none" strike="noStrike" cap="none" dirty="0">
                          <a:solidFill>
                            <a:schemeClr val="dk1"/>
                          </a:solidFill>
                          <a:effectLst/>
                          <a:latin typeface="+mn-lt"/>
                          <a:ea typeface="+mn-ea"/>
                          <a:cs typeface="+mn-cs"/>
                          <a:sym typeface="Arial"/>
                        </a:rPr>
                        <a:t>Kiểm tra chức năng đăng nhập</a:t>
                      </a:r>
                      <a:endParaRPr lang="en-US" dirty="0"/>
                    </a:p>
                  </a:txBody>
                  <a:tcPr/>
                </a:tc>
                <a:tc>
                  <a:txBody>
                    <a:bodyPr/>
                    <a:lstStyle/>
                    <a:p>
                      <a:pPr marL="0" marR="0" algn="just">
                        <a:spcBef>
                          <a:spcPts val="0"/>
                        </a:spcBef>
                        <a:spcAft>
                          <a:spcPts val="0"/>
                        </a:spcAft>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Trên giao diện: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Nhập tên đăng nhập và mật khẩu</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Nhấn nút đăng nhập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spcBef>
                          <a:spcPts val="0"/>
                        </a:spcBef>
                        <a:spcAft>
                          <a:spcPts val="0"/>
                        </a:spcAft>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Đăng nhập thành công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vi-VN" dirty="0"/>
                        <a:t>ok</a:t>
                      </a:r>
                      <a:endParaRPr lang="en-US" dirty="0"/>
                    </a:p>
                  </a:txBody>
                  <a:tcPr/>
                </a:tc>
                <a:extLst>
                  <a:ext uri="{0D108BD9-81ED-4DB2-BD59-A6C34878D82A}">
                    <a16:rowId xmlns:a16="http://schemas.microsoft.com/office/drawing/2014/main" val="3960323587"/>
                  </a:ext>
                </a:extLst>
              </a:tr>
              <a:tr h="909290">
                <a:tc>
                  <a:txBody>
                    <a:bodyPr/>
                    <a:lstStyle/>
                    <a:p>
                      <a:pPr marL="0" marR="0" algn="just">
                        <a:spcBef>
                          <a:spcPts val="0"/>
                        </a:spcBef>
                        <a:spcAft>
                          <a:spcPts val="0"/>
                        </a:spcAft>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Kiểm tra chức năng quản lý (Admin, giáo viên)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spcBef>
                          <a:spcPts val="0"/>
                        </a:spcBef>
                        <a:spcAft>
                          <a:spcPts val="0"/>
                        </a:spcAft>
                      </a:pPr>
                      <a:r>
                        <a:rPr lang="vi-VN" sz="16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Trên giao diện: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vi-VN" sz="16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Nhập dữ liệu các trường hợp</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vi-VN" sz="160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Nhấn nút thêm/sửa/xoá/tìm kiếm</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spcBef>
                          <a:spcPts val="0"/>
                        </a:spcBef>
                        <a:spcAft>
                          <a:spcPts val="0"/>
                        </a:spcAft>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Thêm thành công</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Dữ liêu sau khi sữa được cập nhật </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Thông báo đã xoá và cập nhật lại dữ liệu</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vi-VN" sz="16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Hiển thị thông tin cần tìm kiếm</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r>
                        <a:rPr lang="vi-VN" dirty="0"/>
                        <a:t>ok</a:t>
                      </a:r>
                      <a:endParaRPr lang="en-US" dirty="0"/>
                    </a:p>
                  </a:txBody>
                  <a:tcPr/>
                </a:tc>
                <a:extLst>
                  <a:ext uri="{0D108BD9-81ED-4DB2-BD59-A6C34878D82A}">
                    <a16:rowId xmlns:a16="http://schemas.microsoft.com/office/drawing/2014/main" val="3026380894"/>
                  </a:ext>
                </a:extLst>
              </a:tr>
            </a:tbl>
          </a:graphicData>
        </a:graphic>
      </p:graphicFrame>
    </p:spTree>
    <p:extLst>
      <p:ext uri="{BB962C8B-B14F-4D97-AF65-F5344CB8AC3E}">
        <p14:creationId xmlns:p14="http://schemas.microsoft.com/office/powerpoint/2010/main" val="21977989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51"/>
          <p:cNvSpPr txBox="1">
            <a:spLocks noGrp="1"/>
          </p:cNvSpPr>
          <p:nvPr>
            <p:ph type="title"/>
          </p:nvPr>
        </p:nvSpPr>
        <p:spPr>
          <a:xfrm>
            <a:off x="1120725" y="2603150"/>
            <a:ext cx="69027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3600" dirty="0"/>
              <a:t>KẾT LUẬN </a:t>
            </a:r>
            <a:endParaRPr sz="3600" dirty="0"/>
          </a:p>
        </p:txBody>
      </p:sp>
      <p:sp>
        <p:nvSpPr>
          <p:cNvPr id="556" name="Google Shape;556;p51"/>
          <p:cNvSpPr/>
          <p:nvPr/>
        </p:nvSpPr>
        <p:spPr>
          <a:xfrm>
            <a:off x="2771400" y="2475975"/>
            <a:ext cx="36012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1"/>
          <p:cNvSpPr/>
          <p:nvPr/>
        </p:nvSpPr>
        <p:spPr>
          <a:xfrm>
            <a:off x="3994625" y="1080153"/>
            <a:ext cx="1155000" cy="1155000"/>
          </a:xfrm>
          <a:prstGeom prst="ellipse">
            <a:avLst/>
          </a:prstGeom>
          <a:gradFill>
            <a:gsLst>
              <a:gs pos="0">
                <a:srgbClr val="0A3250"/>
              </a:gs>
              <a:gs pos="100000">
                <a:srgbClr val="010101"/>
              </a:gs>
            </a:gsLst>
            <a:lin ang="5400700" scaled="0"/>
          </a:gradFill>
          <a:ln w="28575" cap="flat" cmpd="sng">
            <a:solidFill>
              <a:srgbClr val="FFFFFF"/>
            </a:solidFill>
            <a:prstDash val="solid"/>
            <a:round/>
            <a:headEnd type="none" w="sm" len="sm"/>
            <a:tailEnd type="none" w="sm" len="sm"/>
          </a:ln>
          <a:effectLst>
            <a:outerShdw blurRad="100013" dist="19050" algn="bl" rotWithShape="0">
              <a:srgbClr val="7EFFFF"/>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1"/>
          <p:cNvSpPr txBox="1">
            <a:spLocks noGrp="1"/>
          </p:cNvSpPr>
          <p:nvPr>
            <p:ph type="title" idx="2"/>
          </p:nvPr>
        </p:nvSpPr>
        <p:spPr>
          <a:xfrm>
            <a:off x="2996550" y="123675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05</a:t>
            </a:r>
            <a:endParaRPr dirty="0"/>
          </a:p>
        </p:txBody>
      </p:sp>
    </p:spTree>
    <p:extLst>
      <p:ext uri="{BB962C8B-B14F-4D97-AF65-F5344CB8AC3E}">
        <p14:creationId xmlns:p14="http://schemas.microsoft.com/office/powerpoint/2010/main" val="304024554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AC139-BB70-880A-3290-621E10837198}"/>
              </a:ext>
            </a:extLst>
          </p:cNvPr>
          <p:cNvSpPr>
            <a:spLocks noGrp="1"/>
          </p:cNvSpPr>
          <p:nvPr>
            <p:ph type="title"/>
          </p:nvPr>
        </p:nvSpPr>
        <p:spPr/>
        <p:txBody>
          <a:bodyPr/>
          <a:lstStyle/>
          <a:p>
            <a:r>
              <a:rPr lang="vi-VN" dirty="0"/>
              <a:t>KẾT QUẢ ĐẠT ĐƯỢC</a:t>
            </a:r>
            <a:endParaRPr lang="en-US" dirty="0"/>
          </a:p>
        </p:txBody>
      </p:sp>
      <p:sp>
        <p:nvSpPr>
          <p:cNvPr id="3" name="Text Placeholder 2">
            <a:extLst>
              <a:ext uri="{FF2B5EF4-FFF2-40B4-BE49-F238E27FC236}">
                <a16:creationId xmlns:a16="http://schemas.microsoft.com/office/drawing/2014/main" id="{57FA0FB2-D138-2AC0-B624-53179F43B4A4}"/>
              </a:ext>
            </a:extLst>
          </p:cNvPr>
          <p:cNvSpPr>
            <a:spLocks noGrp="1"/>
          </p:cNvSpPr>
          <p:nvPr>
            <p:ph type="body" idx="1"/>
          </p:nvPr>
        </p:nvSpPr>
        <p:spPr/>
        <p:txBody>
          <a:bodyPr/>
          <a:lstStyle/>
          <a:p>
            <a:pPr marL="0" marR="0" lvl="0" indent="0">
              <a:spcBef>
                <a:spcPts val="0"/>
              </a:spcBef>
              <a:spcAft>
                <a:spcPts val="0"/>
              </a:spcAft>
              <a:buNone/>
            </a:pPr>
            <a:endParaRPr lang="vi-VN" sz="1800" dirty="0">
              <a:solidFill>
                <a:schemeClr val="bg1"/>
              </a:solidFill>
              <a:effectLst/>
              <a:latin typeface="+mn-lt"/>
              <a:ea typeface="Times New Roman" panose="02020603050405020304" pitchFamily="18" charset="0"/>
              <a:cs typeface="Times New Roman" panose="02020603050405020304" pitchFamily="18" charset="0"/>
            </a:endParaRPr>
          </a:p>
          <a:p>
            <a:pPr marL="342900" marR="0" lvl="0" indent="-342900">
              <a:spcBef>
                <a:spcPts val="0"/>
              </a:spcBef>
              <a:spcAft>
                <a:spcPts val="0"/>
              </a:spcAft>
              <a:buFont typeface="Courier New" panose="02070309020205020404" pitchFamily="49" charset="0"/>
              <a:buChar char="o"/>
            </a:pPr>
            <a:r>
              <a:rPr lang="vi-VN" sz="1800" dirty="0">
                <a:solidFill>
                  <a:schemeClr val="bg1"/>
                </a:solidFill>
                <a:effectLst/>
                <a:latin typeface="+mn-lt"/>
                <a:ea typeface="Times New Roman" panose="02020603050405020304" pitchFamily="18" charset="0"/>
                <a:cs typeface="Times New Roman" panose="02020603050405020304" pitchFamily="18" charset="0"/>
              </a:rPr>
              <a:t>Hiểu rõ hơn các hoạt động về quản lý thông tin giáo viên.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Courier New" panose="02070309020205020404" pitchFamily="49" charset="0"/>
              <a:buChar char="o"/>
            </a:pPr>
            <a:r>
              <a:rPr lang="vi-VN" sz="1800" dirty="0">
                <a:solidFill>
                  <a:schemeClr val="bg1"/>
                </a:solidFill>
                <a:effectLst/>
                <a:latin typeface="+mn-lt"/>
                <a:ea typeface="Times New Roman" panose="02020603050405020304" pitchFamily="18" charset="0"/>
                <a:cs typeface="Times New Roman" panose="02020603050405020304" pitchFamily="18" charset="0"/>
              </a:rPr>
              <a:t>Xây dựng được hệ thống quản lý giáo viên.</a:t>
            </a:r>
            <a:endParaRPr lang="en-US" sz="1800" dirty="0">
              <a:solidFill>
                <a:schemeClr val="bg1"/>
              </a:solidFill>
              <a:effectLst/>
              <a:latin typeface="+mn-lt"/>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1510058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554;p51">
            <a:extLst>
              <a:ext uri="{FF2B5EF4-FFF2-40B4-BE49-F238E27FC236}">
                <a16:creationId xmlns:a16="http://schemas.microsoft.com/office/drawing/2014/main" id="{EC76A1EE-F81A-BAD2-4659-322014A3D14C}"/>
              </a:ext>
            </a:extLst>
          </p:cNvPr>
          <p:cNvSpPr txBox="1">
            <a:spLocks/>
          </p:cNvSpPr>
          <p:nvPr/>
        </p:nvSpPr>
        <p:spPr>
          <a:xfrm>
            <a:off x="1019125" y="2150850"/>
            <a:ext cx="6902700" cy="841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vi-VN" sz="3600" b="1" dirty="0">
                <a:solidFill>
                  <a:schemeClr val="bg1"/>
                </a:solidFill>
                <a:latin typeface="Kodchasan" panose="020B0604020202020204" charset="-34"/>
                <a:cs typeface="Kodchasan" panose="020B0604020202020204" charset="-34"/>
              </a:rPr>
              <a:t>CẢM ƠN VÌ ĐÃ LẮNG NGHE !</a:t>
            </a:r>
          </a:p>
        </p:txBody>
      </p:sp>
      <p:pic>
        <p:nvPicPr>
          <p:cNvPr id="3" name="Picture 2">
            <a:extLst>
              <a:ext uri="{FF2B5EF4-FFF2-40B4-BE49-F238E27FC236}">
                <a16:creationId xmlns:a16="http://schemas.microsoft.com/office/drawing/2014/main" id="{5143AC82-A96B-E6AD-4F05-9AAC93799B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0334" y="935285"/>
            <a:ext cx="1244104" cy="841800"/>
          </a:xfrm>
          <a:prstGeom prst="rect">
            <a:avLst/>
          </a:prstGeom>
        </p:spPr>
      </p:pic>
    </p:spTree>
    <p:extLst>
      <p:ext uri="{BB962C8B-B14F-4D97-AF65-F5344CB8AC3E}">
        <p14:creationId xmlns:p14="http://schemas.microsoft.com/office/powerpoint/2010/main" val="2834632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9C6BA-0264-B990-B1DE-EC389D630713}"/>
              </a:ext>
            </a:extLst>
          </p:cNvPr>
          <p:cNvSpPr>
            <a:spLocks noGrp="1"/>
          </p:cNvSpPr>
          <p:nvPr>
            <p:ph type="title"/>
          </p:nvPr>
        </p:nvSpPr>
        <p:spPr>
          <a:xfrm>
            <a:off x="846667" y="2111886"/>
            <a:ext cx="7518400" cy="919728"/>
          </a:xfrm>
        </p:spPr>
        <p:txBody>
          <a:bodyPr/>
          <a:lstStyle/>
          <a:p>
            <a:r>
              <a:rPr lang="vi-VN" sz="3600" dirty="0"/>
              <a:t>Phần mềm Quản Lý Giáo Viên</a:t>
            </a:r>
            <a:endParaRPr lang="en-US" sz="3600" dirty="0"/>
          </a:p>
        </p:txBody>
      </p:sp>
    </p:spTree>
    <p:extLst>
      <p:ext uri="{BB962C8B-B14F-4D97-AF65-F5344CB8AC3E}">
        <p14:creationId xmlns:p14="http://schemas.microsoft.com/office/powerpoint/2010/main" val="12455173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407C8-C75C-2F16-B2BF-252BD2AA966D}"/>
              </a:ext>
            </a:extLst>
          </p:cNvPr>
          <p:cNvSpPr>
            <a:spLocks noGrp="1"/>
          </p:cNvSpPr>
          <p:nvPr>
            <p:ph type="title"/>
          </p:nvPr>
        </p:nvSpPr>
        <p:spPr/>
        <p:txBody>
          <a:bodyPr/>
          <a:lstStyle/>
          <a:p>
            <a:r>
              <a:rPr lang="vi-VN" dirty="0"/>
              <a:t>Lý Do Lựa Chọn Đề Tài ?</a:t>
            </a:r>
            <a:endParaRPr lang="en-US" dirty="0"/>
          </a:p>
        </p:txBody>
      </p:sp>
      <p:sp>
        <p:nvSpPr>
          <p:cNvPr id="3" name="Text Placeholder 2">
            <a:extLst>
              <a:ext uri="{FF2B5EF4-FFF2-40B4-BE49-F238E27FC236}">
                <a16:creationId xmlns:a16="http://schemas.microsoft.com/office/drawing/2014/main" id="{5EDFDCE0-B9C3-3521-74ED-E93A6198B969}"/>
              </a:ext>
            </a:extLst>
          </p:cNvPr>
          <p:cNvSpPr>
            <a:spLocks noGrp="1"/>
          </p:cNvSpPr>
          <p:nvPr>
            <p:ph type="body" idx="1"/>
          </p:nvPr>
        </p:nvSpPr>
        <p:spPr/>
        <p:txBody>
          <a:bodyPr/>
          <a:lstStyle/>
          <a:p>
            <a:pPr marL="0" marR="0" indent="0" algn="just">
              <a:spcBef>
                <a:spcPts val="0"/>
              </a:spcBef>
              <a:spcAft>
                <a:spcPts val="0"/>
              </a:spcAft>
              <a:buNone/>
            </a:pPr>
            <a:r>
              <a:rPr lang="vi-VN" sz="1800" dirty="0">
                <a:effectLst/>
                <a:latin typeface="+mn-lt"/>
                <a:ea typeface="Calibri" panose="020F0502020204030204" pitchFamily="34" charset="0"/>
                <a:cs typeface="Times New Roman" panose="02020603050405020304" pitchFamily="18" charset="0"/>
              </a:rPr>
              <a:t>Để đáp ứng nhu cầu quản lý giáo viên trong nhà trường, nhằm sắp xếp, dễ thao tác cũng việc thuận lợi hơn trong việc quản lý. </a:t>
            </a:r>
            <a:endParaRPr lang="en-US" sz="1800" dirty="0">
              <a:effectLst/>
              <a:latin typeface="Anaheim" panose="020B0604020202020204" charset="0"/>
              <a:ea typeface="Calibri" panose="020F0502020204030204" pitchFamily="34" charset="0"/>
              <a:cs typeface="Times New Roman" panose="02020603050405020304" pitchFamily="18" charset="0"/>
            </a:endParaRPr>
          </a:p>
          <a:p>
            <a:pPr marL="0" marR="0" indent="0" algn="just">
              <a:spcBef>
                <a:spcPts val="0"/>
              </a:spcBef>
              <a:spcAft>
                <a:spcPts val="0"/>
              </a:spcAft>
              <a:buNone/>
            </a:pPr>
            <a:r>
              <a:rPr lang="vi-VN" sz="1800" dirty="0">
                <a:effectLst/>
                <a:latin typeface="+mn-lt"/>
                <a:ea typeface="Calibri" panose="020F0502020204030204" pitchFamily="34" charset="0"/>
                <a:cs typeface="Times New Roman" panose="02020603050405020304" pitchFamily="18" charset="0"/>
              </a:rPr>
              <a:t>Nên nhóm em quyết định xây dựng phần mềm quản lý giáo viên để giải quyết các vấn đề trong việc quản lý giáo viên.</a:t>
            </a:r>
            <a:endParaRPr lang="en-US" sz="1800" dirty="0">
              <a:effectLst/>
              <a:latin typeface="+mn-lt"/>
              <a:ea typeface="Calibri" panose="020F0502020204030204" pitchFamily="34" charset="0"/>
              <a:cs typeface="Times New Roman" panose="02020603050405020304" pitchFamily="18" charset="0"/>
            </a:endParaRPr>
          </a:p>
          <a:p>
            <a:pPr marL="152400" indent="0">
              <a:buNone/>
            </a:pPr>
            <a:endParaRPr lang="en-US" dirty="0"/>
          </a:p>
        </p:txBody>
      </p:sp>
    </p:spTree>
    <p:extLst>
      <p:ext uri="{BB962C8B-B14F-4D97-AF65-F5344CB8AC3E}">
        <p14:creationId xmlns:p14="http://schemas.microsoft.com/office/powerpoint/2010/main" val="138180403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25" dur="500"/>
                                        <p:tgtEl>
                                          <p:spTgt spid="3">
                                            <p:txEl>
                                              <p:pRg st="0" end="0"/>
                                            </p:txEl>
                                          </p:spTgt>
                                        </p:tgtEl>
                                      </p:cBhvr>
                                    </p:animEffect>
                                  </p:childTnLst>
                                </p:cTn>
                              </p:par>
                              <p:par>
                                <p:cTn id="26" presetID="14" presetClass="entr" presetSubtype="10" fill="hold" nodeType="withEffect">
                                  <p:stCondLst>
                                    <p:cond delay="0"/>
                                  </p:stCondLst>
                                  <p:childTnLst>
                                    <p:set>
                                      <p:cBhvr>
                                        <p:cTn id="27" dur="1" fill="hold">
                                          <p:stCondLst>
                                            <p:cond delay="0"/>
                                          </p:stCondLst>
                                        </p:cTn>
                                        <p:tgtEl>
                                          <p:spTgt spid="3">
                                            <p:txEl>
                                              <p:pRg st="1" end="1"/>
                                            </p:txEl>
                                          </p:spTgt>
                                        </p:tgtEl>
                                        <p:attrNameLst>
                                          <p:attrName>style.visibility</p:attrName>
                                        </p:attrNameLst>
                                      </p:cBhvr>
                                      <p:to>
                                        <p:strVal val="visible"/>
                                      </p:to>
                                    </p:set>
                                    <p:animEffect transition="in" filter="randombar(horizontal)">
                                      <p:cBhvr>
                                        <p:cTn id="28"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FA0F1-C974-CA77-C2B9-61A400C83026}"/>
              </a:ext>
            </a:extLst>
          </p:cNvPr>
          <p:cNvSpPr>
            <a:spLocks noGrp="1"/>
          </p:cNvSpPr>
          <p:nvPr>
            <p:ph type="title"/>
          </p:nvPr>
        </p:nvSpPr>
        <p:spPr/>
        <p:txBody>
          <a:bodyPr/>
          <a:lstStyle/>
          <a:p>
            <a:r>
              <a:rPr lang="vi-VN" dirty="0"/>
              <a:t>NHIỆM VỤ ĐỀ TÀI</a:t>
            </a:r>
            <a:endParaRPr lang="en-US" dirty="0"/>
          </a:p>
        </p:txBody>
      </p:sp>
      <p:sp>
        <p:nvSpPr>
          <p:cNvPr id="3" name="Text Placeholder 2">
            <a:extLst>
              <a:ext uri="{FF2B5EF4-FFF2-40B4-BE49-F238E27FC236}">
                <a16:creationId xmlns:a16="http://schemas.microsoft.com/office/drawing/2014/main" id="{029AE6E2-79F0-0588-D1A6-C0C7C7EF77B4}"/>
              </a:ext>
            </a:extLst>
          </p:cNvPr>
          <p:cNvSpPr>
            <a:spLocks noGrp="1"/>
          </p:cNvSpPr>
          <p:nvPr>
            <p:ph type="body" idx="1"/>
          </p:nvPr>
        </p:nvSpPr>
        <p:spPr>
          <a:xfrm>
            <a:off x="720000" y="1249217"/>
            <a:ext cx="7704000" cy="3416400"/>
          </a:xfrm>
        </p:spPr>
        <p:txBody>
          <a:bodyPr/>
          <a:lstStyle/>
          <a:p>
            <a:pPr marL="342900" marR="0" lvl="0" indent="-342900" algn="just">
              <a:spcBef>
                <a:spcPts val="0"/>
              </a:spcBef>
              <a:spcAft>
                <a:spcPts val="0"/>
              </a:spcAft>
              <a:buFont typeface="Times New Roman" panose="02020603050405020304" pitchFamily="18" charset="0"/>
              <a:buChar char="-"/>
            </a:pPr>
            <a:r>
              <a:rPr lang="vi-VN" sz="1800" dirty="0">
                <a:effectLst/>
                <a:latin typeface="+mn-lt"/>
                <a:ea typeface="Calibri" panose="020F0502020204030204" pitchFamily="34" charset="0"/>
                <a:cs typeface="Times New Roman" panose="02020603050405020304" pitchFamily="18" charset="0"/>
              </a:rPr>
              <a:t>Đáp ứng được yêu cầu cần tìm kiếm về số lượng giáo viên theo từng khoa, từng bộ môn,… Đồng thời tìm được thông tin của từng giáo viên đó</a:t>
            </a:r>
            <a:endParaRPr lang="en-US" sz="1800" dirty="0">
              <a:effectLst/>
              <a:latin typeface="+mn-lt"/>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Char char="-"/>
            </a:pPr>
            <a:r>
              <a:rPr lang="vi-VN" sz="1800" dirty="0">
                <a:effectLst/>
                <a:latin typeface="+mn-lt"/>
                <a:ea typeface="Calibri" panose="020F0502020204030204" pitchFamily="34" charset="0"/>
                <a:cs typeface="Times New Roman" panose="02020603050405020304" pitchFamily="18" charset="0"/>
              </a:rPr>
              <a:t>Đáp ứng được yêu cầu thống kê số lượng giáo viên theo từng khoa, từng bộ môn,..</a:t>
            </a:r>
            <a:endParaRPr lang="en-US" sz="1800" dirty="0">
              <a:effectLst/>
              <a:latin typeface="+mn-lt"/>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Char char="-"/>
            </a:pPr>
            <a:r>
              <a:rPr lang="vi-VN" sz="1800" dirty="0">
                <a:effectLst/>
                <a:latin typeface="+mn-lt"/>
                <a:ea typeface="Calibri" panose="020F0502020204030204" pitchFamily="34" charset="0"/>
                <a:cs typeface="Times New Roman" panose="02020603050405020304" pitchFamily="18" charset="0"/>
              </a:rPr>
              <a:t>Có thể cập nhập thêm thông tin của giáo viên, có thể chỉnh sửa cập nhập thông tin cho từng giáo viên.</a:t>
            </a:r>
            <a:endParaRPr lang="en-US" sz="1800" dirty="0">
              <a:effectLst/>
              <a:latin typeface="+mn-lt"/>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Times New Roman" panose="02020603050405020304" pitchFamily="18" charset="0"/>
              <a:buChar char="-"/>
            </a:pPr>
            <a:r>
              <a:rPr lang="vi-VN" sz="1800" dirty="0">
                <a:effectLst/>
                <a:latin typeface="+mn-lt"/>
                <a:ea typeface="Calibri" panose="020F0502020204030204" pitchFamily="34" charset="0"/>
                <a:cs typeface="Times New Roman" panose="02020603050405020304" pitchFamily="18" charset="0"/>
              </a:rPr>
              <a:t>Quản lý được tiền lương, và tạm ứng lương trước.</a:t>
            </a:r>
            <a:endParaRPr lang="en-US" sz="1800" dirty="0">
              <a:effectLst/>
              <a:latin typeface="+mn-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842573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25" dur="500"/>
                                        <p:tgtEl>
                                          <p:spTgt spid="3">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30" dur="500"/>
                                        <p:tgtEl>
                                          <p:spTgt spid="3">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35" dur="500"/>
                                        <p:tgtEl>
                                          <p:spTgt spid="3">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3">
                                            <p:txEl>
                                              <p:pRg st="3" end="3"/>
                                            </p:txEl>
                                          </p:spTgt>
                                        </p:tgtEl>
                                        <p:attrNameLst>
                                          <p:attrName>style.visibility</p:attrName>
                                        </p:attrNameLst>
                                      </p:cBhvr>
                                      <p:to>
                                        <p:strVal val="visible"/>
                                      </p:to>
                                    </p:set>
                                    <p:animEffect transition="in" filter="randombar(horizontal)">
                                      <p:cBhvr>
                                        <p:cTn id="4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grpSp>
        <p:nvGrpSpPr>
          <p:cNvPr id="256" name="Google Shape;256;p41"/>
          <p:cNvGrpSpPr/>
          <p:nvPr/>
        </p:nvGrpSpPr>
        <p:grpSpPr>
          <a:xfrm>
            <a:off x="921872" y="3070514"/>
            <a:ext cx="3422190" cy="1493948"/>
            <a:chOff x="733913" y="1271159"/>
            <a:chExt cx="3663231" cy="1493948"/>
          </a:xfrm>
        </p:grpSpPr>
        <p:sp>
          <p:nvSpPr>
            <p:cNvPr id="257" name="Google Shape;257;p41"/>
            <p:cNvSpPr/>
            <p:nvPr/>
          </p:nvSpPr>
          <p:spPr>
            <a:xfrm>
              <a:off x="733913" y="1271159"/>
              <a:ext cx="3663231" cy="1486999"/>
            </a:xfrm>
            <a:custGeom>
              <a:avLst/>
              <a:gdLst/>
              <a:ahLst/>
              <a:cxnLst/>
              <a:rect l="l" t="t" r="r" b="b"/>
              <a:pathLst>
                <a:path w="74562" h="17119" extrusionOk="0">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w="28575" cap="flat" cmpd="sng">
              <a:solidFill>
                <a:schemeClr val="lt1"/>
              </a:solidFill>
              <a:prstDash val="solid"/>
              <a:round/>
              <a:headEnd type="none" w="sm" len="sm"/>
              <a:tailEnd type="none" w="sm" len="sm"/>
            </a:ln>
            <a:effectLst>
              <a:outerShdw blurRad="114300" dist="1905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1"/>
            <p:cNvSpPr/>
            <p:nvPr/>
          </p:nvSpPr>
          <p:spPr>
            <a:xfrm>
              <a:off x="733913" y="1271159"/>
              <a:ext cx="710272" cy="1476489"/>
            </a:xfrm>
            <a:custGeom>
              <a:avLst/>
              <a:gdLst/>
              <a:ahLst/>
              <a:cxnLst/>
              <a:rect l="l" t="t" r="r" b="b"/>
              <a:pathLst>
                <a:path w="14457" h="16998" extrusionOk="0">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1"/>
            <p:cNvSpPr/>
            <p:nvPr/>
          </p:nvSpPr>
          <p:spPr>
            <a:xfrm>
              <a:off x="3217222" y="1271159"/>
              <a:ext cx="1179857" cy="1493948"/>
            </a:xfrm>
            <a:custGeom>
              <a:avLst/>
              <a:gdLst/>
              <a:ahLst/>
              <a:cxnLst/>
              <a:rect l="l" t="t" r="r" b="b"/>
              <a:pathLst>
                <a:path w="24015" h="17199" extrusionOk="0">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41"/>
          <p:cNvGrpSpPr/>
          <p:nvPr/>
        </p:nvGrpSpPr>
        <p:grpSpPr>
          <a:xfrm>
            <a:off x="4777822" y="1297144"/>
            <a:ext cx="3422190" cy="1493948"/>
            <a:chOff x="733913" y="1271159"/>
            <a:chExt cx="3663231" cy="1493948"/>
          </a:xfrm>
        </p:grpSpPr>
        <p:sp>
          <p:nvSpPr>
            <p:cNvPr id="261" name="Google Shape;261;p41"/>
            <p:cNvSpPr/>
            <p:nvPr/>
          </p:nvSpPr>
          <p:spPr>
            <a:xfrm>
              <a:off x="733913" y="1271159"/>
              <a:ext cx="3663231" cy="1486999"/>
            </a:xfrm>
            <a:custGeom>
              <a:avLst/>
              <a:gdLst/>
              <a:ahLst/>
              <a:cxnLst/>
              <a:rect l="l" t="t" r="r" b="b"/>
              <a:pathLst>
                <a:path w="74562" h="17119" extrusionOk="0">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w="28575" cap="flat" cmpd="sng">
              <a:solidFill>
                <a:schemeClr val="lt1"/>
              </a:solidFill>
              <a:prstDash val="solid"/>
              <a:round/>
              <a:headEnd type="none" w="sm" len="sm"/>
              <a:tailEnd type="none" w="sm" len="sm"/>
            </a:ln>
            <a:effectLst>
              <a:outerShdw blurRad="114300" dist="1905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41"/>
            <p:cNvSpPr/>
            <p:nvPr/>
          </p:nvSpPr>
          <p:spPr>
            <a:xfrm>
              <a:off x="733913" y="1271159"/>
              <a:ext cx="710272" cy="1476489"/>
            </a:xfrm>
            <a:custGeom>
              <a:avLst/>
              <a:gdLst/>
              <a:ahLst/>
              <a:cxnLst/>
              <a:rect l="l" t="t" r="r" b="b"/>
              <a:pathLst>
                <a:path w="14457" h="16998" extrusionOk="0">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1"/>
            <p:cNvSpPr/>
            <p:nvPr/>
          </p:nvSpPr>
          <p:spPr>
            <a:xfrm>
              <a:off x="3217222" y="1271159"/>
              <a:ext cx="1179857" cy="1493948"/>
            </a:xfrm>
            <a:custGeom>
              <a:avLst/>
              <a:gdLst/>
              <a:ahLst/>
              <a:cxnLst/>
              <a:rect l="l" t="t" r="r" b="b"/>
              <a:pathLst>
                <a:path w="24015" h="17199" extrusionOk="0">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41"/>
          <p:cNvGrpSpPr/>
          <p:nvPr/>
        </p:nvGrpSpPr>
        <p:grpSpPr>
          <a:xfrm>
            <a:off x="4777822" y="3070514"/>
            <a:ext cx="3422190" cy="1493948"/>
            <a:chOff x="733913" y="1271159"/>
            <a:chExt cx="3663231" cy="1493948"/>
          </a:xfrm>
        </p:grpSpPr>
        <p:sp>
          <p:nvSpPr>
            <p:cNvPr id="265" name="Google Shape;265;p41"/>
            <p:cNvSpPr/>
            <p:nvPr/>
          </p:nvSpPr>
          <p:spPr>
            <a:xfrm>
              <a:off x="733913" y="1271159"/>
              <a:ext cx="3663231" cy="1486999"/>
            </a:xfrm>
            <a:custGeom>
              <a:avLst/>
              <a:gdLst/>
              <a:ahLst/>
              <a:cxnLst/>
              <a:rect l="l" t="t" r="r" b="b"/>
              <a:pathLst>
                <a:path w="74562" h="17119" extrusionOk="0">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w="28575" cap="flat" cmpd="sng">
              <a:solidFill>
                <a:schemeClr val="lt1"/>
              </a:solidFill>
              <a:prstDash val="solid"/>
              <a:round/>
              <a:headEnd type="none" w="sm" len="sm"/>
              <a:tailEnd type="none" w="sm" len="sm"/>
            </a:ln>
            <a:effectLst>
              <a:outerShdw blurRad="114300" dist="1905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1"/>
            <p:cNvSpPr/>
            <p:nvPr/>
          </p:nvSpPr>
          <p:spPr>
            <a:xfrm>
              <a:off x="733913" y="1271159"/>
              <a:ext cx="710272" cy="1476489"/>
            </a:xfrm>
            <a:custGeom>
              <a:avLst/>
              <a:gdLst/>
              <a:ahLst/>
              <a:cxnLst/>
              <a:rect l="l" t="t" r="r" b="b"/>
              <a:pathLst>
                <a:path w="14457" h="16998" extrusionOk="0">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1"/>
            <p:cNvSpPr/>
            <p:nvPr/>
          </p:nvSpPr>
          <p:spPr>
            <a:xfrm>
              <a:off x="3217222" y="1271159"/>
              <a:ext cx="1179857" cy="1493948"/>
            </a:xfrm>
            <a:custGeom>
              <a:avLst/>
              <a:gdLst/>
              <a:ahLst/>
              <a:cxnLst/>
              <a:rect l="l" t="t" r="r" b="b"/>
              <a:pathLst>
                <a:path w="24015" h="17199" extrusionOk="0">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 name="Google Shape;268;p41"/>
          <p:cNvGrpSpPr/>
          <p:nvPr/>
        </p:nvGrpSpPr>
        <p:grpSpPr>
          <a:xfrm>
            <a:off x="921872" y="1297144"/>
            <a:ext cx="3422190" cy="1493948"/>
            <a:chOff x="733913" y="1271159"/>
            <a:chExt cx="3663231" cy="1493948"/>
          </a:xfrm>
        </p:grpSpPr>
        <p:sp>
          <p:nvSpPr>
            <p:cNvPr id="269" name="Google Shape;269;p41"/>
            <p:cNvSpPr/>
            <p:nvPr/>
          </p:nvSpPr>
          <p:spPr>
            <a:xfrm>
              <a:off x="733913" y="1271159"/>
              <a:ext cx="3663231" cy="1486999"/>
            </a:xfrm>
            <a:custGeom>
              <a:avLst/>
              <a:gdLst/>
              <a:ahLst/>
              <a:cxnLst/>
              <a:rect l="l" t="t" r="r" b="b"/>
              <a:pathLst>
                <a:path w="74562" h="17119" extrusionOk="0">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w="28575" cap="flat" cmpd="sng">
              <a:solidFill>
                <a:schemeClr val="lt1"/>
              </a:solidFill>
              <a:prstDash val="solid"/>
              <a:round/>
              <a:headEnd type="none" w="sm" len="sm"/>
              <a:tailEnd type="none" w="sm" len="sm"/>
            </a:ln>
            <a:effectLst>
              <a:outerShdw blurRad="114300" dist="1905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1"/>
            <p:cNvSpPr/>
            <p:nvPr/>
          </p:nvSpPr>
          <p:spPr>
            <a:xfrm>
              <a:off x="733913" y="1271159"/>
              <a:ext cx="710272" cy="1476489"/>
            </a:xfrm>
            <a:custGeom>
              <a:avLst/>
              <a:gdLst/>
              <a:ahLst/>
              <a:cxnLst/>
              <a:rect l="l" t="t" r="r" b="b"/>
              <a:pathLst>
                <a:path w="14457" h="16998" extrusionOk="0">
                  <a:moveTo>
                    <a:pt x="0" y="0"/>
                  </a:moveTo>
                  <a:lnTo>
                    <a:pt x="0" y="16997"/>
                  </a:lnTo>
                  <a:lnTo>
                    <a:pt x="14457"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1"/>
            <p:cNvSpPr/>
            <p:nvPr/>
          </p:nvSpPr>
          <p:spPr>
            <a:xfrm>
              <a:off x="3217222" y="1271159"/>
              <a:ext cx="1179857" cy="1493948"/>
            </a:xfrm>
            <a:custGeom>
              <a:avLst/>
              <a:gdLst/>
              <a:ahLst/>
              <a:cxnLst/>
              <a:rect l="l" t="t" r="r" b="b"/>
              <a:pathLst>
                <a:path w="24015" h="17199" extrusionOk="0">
                  <a:moveTo>
                    <a:pt x="13893" y="0"/>
                  </a:moveTo>
                  <a:lnTo>
                    <a:pt x="1" y="17199"/>
                  </a:lnTo>
                  <a:lnTo>
                    <a:pt x="23974" y="17199"/>
                  </a:lnTo>
                  <a:lnTo>
                    <a:pt x="24014" y="0"/>
                  </a:lnTo>
                  <a:close/>
                </a:path>
              </a:pathLst>
            </a:custGeom>
            <a:gradFill>
              <a:gsLst>
                <a:gs pos="0">
                  <a:srgbClr val="00FFFF">
                    <a:alpha val="14901"/>
                    <a:alpha val="7870"/>
                  </a:srgbClr>
                </a:gs>
                <a:gs pos="100000">
                  <a:srgbClr val="FFFFFF">
                    <a:alpha val="0"/>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41"/>
          <p:cNvSpPr txBox="1">
            <a:spLocks noGrp="1"/>
          </p:cNvSpPr>
          <p:nvPr>
            <p:ph type="title"/>
          </p:nvPr>
        </p:nvSpPr>
        <p:spPr>
          <a:xfrm>
            <a:off x="2079500" y="1751025"/>
            <a:ext cx="22986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dirty="0"/>
              <a:t>XÁC ĐỊNH YÊU CẦU</a:t>
            </a:r>
            <a:endParaRPr dirty="0"/>
          </a:p>
        </p:txBody>
      </p:sp>
      <p:sp>
        <p:nvSpPr>
          <p:cNvPr id="274" name="Google Shape;274;p41"/>
          <p:cNvSpPr txBox="1">
            <a:spLocks noGrp="1"/>
          </p:cNvSpPr>
          <p:nvPr>
            <p:ph type="title" idx="2"/>
          </p:nvPr>
        </p:nvSpPr>
        <p:spPr>
          <a:xfrm>
            <a:off x="5816782" y="1780269"/>
            <a:ext cx="22986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dirty="0"/>
              <a:t>MÔ HÌNH HÓA PHẦN MỀM</a:t>
            </a:r>
            <a:endParaRPr dirty="0"/>
          </a:p>
        </p:txBody>
      </p:sp>
      <p:sp>
        <p:nvSpPr>
          <p:cNvPr id="276" name="Google Shape;276;p41"/>
          <p:cNvSpPr txBox="1">
            <a:spLocks noGrp="1"/>
          </p:cNvSpPr>
          <p:nvPr>
            <p:ph type="title" idx="4"/>
          </p:nvPr>
        </p:nvSpPr>
        <p:spPr>
          <a:xfrm>
            <a:off x="1951368" y="3478800"/>
            <a:ext cx="22986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dirty="0"/>
              <a:t>GIAO DIỆN PHẦN MỀM</a:t>
            </a:r>
            <a:endParaRPr dirty="0"/>
          </a:p>
        </p:txBody>
      </p:sp>
      <p:sp>
        <p:nvSpPr>
          <p:cNvPr id="278" name="Google Shape;278;p41"/>
          <p:cNvSpPr txBox="1">
            <a:spLocks noGrp="1"/>
          </p:cNvSpPr>
          <p:nvPr>
            <p:ph type="title" idx="6"/>
          </p:nvPr>
        </p:nvSpPr>
        <p:spPr>
          <a:xfrm>
            <a:off x="5594312" y="3467950"/>
            <a:ext cx="2298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KIỂM THỬ PHẦN MỀM</a:t>
            </a:r>
            <a:endParaRPr dirty="0"/>
          </a:p>
        </p:txBody>
      </p:sp>
      <p:sp>
        <p:nvSpPr>
          <p:cNvPr id="280" name="Google Shape;280;p41"/>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TABLE OF CONTENTS</a:t>
            </a:r>
            <a:endParaRPr dirty="0"/>
          </a:p>
        </p:txBody>
      </p:sp>
      <p:sp>
        <p:nvSpPr>
          <p:cNvPr id="281" name="Google Shape;281;p41"/>
          <p:cNvSpPr/>
          <p:nvPr/>
        </p:nvSpPr>
        <p:spPr>
          <a:xfrm>
            <a:off x="1885908" y="4095686"/>
            <a:ext cx="21630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1"/>
          <p:cNvSpPr/>
          <p:nvPr/>
        </p:nvSpPr>
        <p:spPr>
          <a:xfrm>
            <a:off x="5838539" y="2384696"/>
            <a:ext cx="21630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1"/>
          <p:cNvSpPr/>
          <p:nvPr/>
        </p:nvSpPr>
        <p:spPr>
          <a:xfrm>
            <a:off x="1352111" y="1017725"/>
            <a:ext cx="64398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1"/>
          <p:cNvSpPr txBox="1">
            <a:spLocks noGrp="1"/>
          </p:cNvSpPr>
          <p:nvPr>
            <p:ph type="title" idx="9"/>
          </p:nvPr>
        </p:nvSpPr>
        <p:spPr>
          <a:xfrm>
            <a:off x="1121762" y="1751025"/>
            <a:ext cx="844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87" name="Google Shape;287;p41"/>
          <p:cNvSpPr txBox="1">
            <a:spLocks noGrp="1"/>
          </p:cNvSpPr>
          <p:nvPr>
            <p:ph type="title" idx="13"/>
          </p:nvPr>
        </p:nvSpPr>
        <p:spPr>
          <a:xfrm>
            <a:off x="1121762" y="3478800"/>
            <a:ext cx="844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88" name="Google Shape;288;p41"/>
          <p:cNvSpPr txBox="1">
            <a:spLocks noGrp="1"/>
          </p:cNvSpPr>
          <p:nvPr>
            <p:ph type="title" idx="14"/>
          </p:nvPr>
        </p:nvSpPr>
        <p:spPr>
          <a:xfrm>
            <a:off x="4951275" y="1751025"/>
            <a:ext cx="844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89" name="Google Shape;289;p41"/>
          <p:cNvSpPr txBox="1">
            <a:spLocks noGrp="1"/>
          </p:cNvSpPr>
          <p:nvPr>
            <p:ph type="title" idx="15"/>
          </p:nvPr>
        </p:nvSpPr>
        <p:spPr>
          <a:xfrm>
            <a:off x="4951275" y="3478800"/>
            <a:ext cx="8442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 name="Google Shape;281;p41">
            <a:extLst>
              <a:ext uri="{FF2B5EF4-FFF2-40B4-BE49-F238E27FC236}">
                <a16:creationId xmlns:a16="http://schemas.microsoft.com/office/drawing/2014/main" id="{7A1F1239-6D57-DF6A-9D33-BCE72C837405}"/>
              </a:ext>
            </a:extLst>
          </p:cNvPr>
          <p:cNvSpPr/>
          <p:nvPr/>
        </p:nvSpPr>
        <p:spPr>
          <a:xfrm>
            <a:off x="5795475" y="4123090"/>
            <a:ext cx="21630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81;p41">
            <a:extLst>
              <a:ext uri="{FF2B5EF4-FFF2-40B4-BE49-F238E27FC236}">
                <a16:creationId xmlns:a16="http://schemas.microsoft.com/office/drawing/2014/main" id="{3AE0AD57-3EC7-EB80-04A1-C1443B3E2BC4}"/>
              </a:ext>
            </a:extLst>
          </p:cNvPr>
          <p:cNvSpPr/>
          <p:nvPr/>
        </p:nvSpPr>
        <p:spPr>
          <a:xfrm>
            <a:off x="2019168" y="2404496"/>
            <a:ext cx="21630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4"/>
          <p:cNvSpPr/>
          <p:nvPr/>
        </p:nvSpPr>
        <p:spPr>
          <a:xfrm>
            <a:off x="1166675" y="3569700"/>
            <a:ext cx="6888000" cy="199500"/>
          </a:xfrm>
          <a:prstGeom prst="ellipse">
            <a:avLst/>
          </a:prstGeom>
          <a:gradFill>
            <a:gsLst>
              <a:gs pos="0">
                <a:srgbClr val="FFFFFF">
                  <a:alpha val="0"/>
                </a:srgbClr>
              </a:gs>
              <a:gs pos="50000">
                <a:srgbClr val="010101">
                  <a:alpha val="55686"/>
                </a:srgbClr>
              </a:gs>
              <a:gs pos="100000">
                <a:srgbClr val="FFFFFF">
                  <a:alpha val="0"/>
                </a:srgbClr>
              </a:gs>
            </a:gsLst>
            <a:lin ang="10800025" scaled="0"/>
          </a:gradFill>
          <a:ln>
            <a:noFill/>
          </a:ln>
          <a:effectLst>
            <a:outerShdw blurRad="114300" dist="952500" dir="6900000" algn="bl" rotWithShape="0">
              <a:srgbClr val="000000"/>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4"/>
          <p:cNvSpPr/>
          <p:nvPr/>
        </p:nvSpPr>
        <p:spPr>
          <a:xfrm>
            <a:off x="3994625" y="1080153"/>
            <a:ext cx="1155000" cy="1155000"/>
          </a:xfrm>
          <a:prstGeom prst="ellipse">
            <a:avLst/>
          </a:prstGeom>
          <a:gradFill>
            <a:gsLst>
              <a:gs pos="0">
                <a:srgbClr val="0A3250"/>
              </a:gs>
              <a:gs pos="100000">
                <a:srgbClr val="010101"/>
              </a:gs>
            </a:gsLst>
            <a:lin ang="5400700" scaled="0"/>
          </a:gradFill>
          <a:ln w="28575" cap="flat" cmpd="sng">
            <a:solidFill>
              <a:schemeClr val="lt1"/>
            </a:solidFill>
            <a:prstDash val="solid"/>
            <a:round/>
            <a:headEnd type="none" w="sm" len="sm"/>
            <a:tailEnd type="none" w="sm" len="sm"/>
          </a:ln>
          <a:effectLst>
            <a:outerShdw blurRad="100013" dist="1905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4"/>
          <p:cNvSpPr txBox="1">
            <a:spLocks noGrp="1"/>
          </p:cNvSpPr>
          <p:nvPr>
            <p:ph type="title"/>
          </p:nvPr>
        </p:nvSpPr>
        <p:spPr>
          <a:xfrm>
            <a:off x="1731174" y="2603150"/>
            <a:ext cx="5911403"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vi-VN" sz="3600" dirty="0"/>
              <a:t>XÁC ĐỊNH YÊU CẦU</a:t>
            </a:r>
            <a:endParaRPr sz="3600" dirty="0"/>
          </a:p>
        </p:txBody>
      </p:sp>
      <p:sp>
        <p:nvSpPr>
          <p:cNvPr id="312" name="Google Shape;312;p44"/>
          <p:cNvSpPr/>
          <p:nvPr/>
        </p:nvSpPr>
        <p:spPr>
          <a:xfrm>
            <a:off x="2771400" y="2475975"/>
            <a:ext cx="36012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4"/>
          <p:cNvSpPr txBox="1">
            <a:spLocks noGrp="1"/>
          </p:cNvSpPr>
          <p:nvPr>
            <p:ph type="title" idx="2"/>
          </p:nvPr>
        </p:nvSpPr>
        <p:spPr>
          <a:xfrm>
            <a:off x="2996550" y="1236700"/>
            <a:ext cx="3150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fractur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24" name="Google Shape;324;p4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YÊU CẦU CHỨC NĂNG</a:t>
            </a:r>
            <a:endParaRPr dirty="0"/>
          </a:p>
        </p:txBody>
      </p:sp>
      <p:grpSp>
        <p:nvGrpSpPr>
          <p:cNvPr id="325" name="Google Shape;325;p45"/>
          <p:cNvGrpSpPr/>
          <p:nvPr/>
        </p:nvGrpSpPr>
        <p:grpSpPr>
          <a:xfrm>
            <a:off x="4956351" y="1404950"/>
            <a:ext cx="3476406" cy="2881527"/>
            <a:chOff x="733913" y="1271159"/>
            <a:chExt cx="3663231" cy="1493948"/>
          </a:xfrm>
        </p:grpSpPr>
        <p:sp>
          <p:nvSpPr>
            <p:cNvPr id="326" name="Google Shape;326;p45"/>
            <p:cNvSpPr/>
            <p:nvPr/>
          </p:nvSpPr>
          <p:spPr>
            <a:xfrm>
              <a:off x="733913" y="1271159"/>
              <a:ext cx="3663231" cy="1486999"/>
            </a:xfrm>
            <a:custGeom>
              <a:avLst/>
              <a:gdLst/>
              <a:ahLst/>
              <a:cxnLst/>
              <a:rect l="l" t="t" r="r" b="b"/>
              <a:pathLst>
                <a:path w="74562" h="17119" extrusionOk="0">
                  <a:moveTo>
                    <a:pt x="0" y="0"/>
                  </a:moveTo>
                  <a:lnTo>
                    <a:pt x="74561" y="0"/>
                  </a:lnTo>
                  <a:lnTo>
                    <a:pt x="74561" y="17118"/>
                  </a:lnTo>
                  <a:lnTo>
                    <a:pt x="0" y="17118"/>
                  </a:lnTo>
                  <a:close/>
                </a:path>
              </a:pathLst>
            </a:custGeom>
            <a:gradFill>
              <a:gsLst>
                <a:gs pos="0">
                  <a:srgbClr val="0A3250">
                    <a:alpha val="7870"/>
                  </a:srgbClr>
                </a:gs>
                <a:gs pos="100000">
                  <a:srgbClr val="010101">
                    <a:alpha val="7870"/>
                  </a:srgbClr>
                </a:gs>
              </a:gsLst>
              <a:lin ang="5400700" scaled="0"/>
            </a:gradFill>
            <a:ln w="28575" cap="flat" cmpd="sng">
              <a:solidFill>
                <a:schemeClr val="lt1"/>
              </a:solidFill>
              <a:prstDash val="solid"/>
              <a:round/>
              <a:headEnd type="none" w="sm" len="sm"/>
              <a:tailEnd type="none" w="sm" len="sm"/>
            </a:ln>
            <a:effectLst>
              <a:outerShdw blurRad="114300" dist="19050" algn="bl" rotWithShape="0">
                <a:schemeClr val="lt2"/>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5"/>
            <p:cNvSpPr/>
            <p:nvPr/>
          </p:nvSpPr>
          <p:spPr>
            <a:xfrm>
              <a:off x="733913" y="1271159"/>
              <a:ext cx="710272" cy="1476489"/>
            </a:xfrm>
            <a:custGeom>
              <a:avLst/>
              <a:gdLst/>
              <a:ahLst/>
              <a:cxnLst/>
              <a:rect l="l" t="t" r="r" b="b"/>
              <a:pathLst>
                <a:path w="14457" h="16998" extrusionOk="0">
                  <a:moveTo>
                    <a:pt x="0" y="0"/>
                  </a:moveTo>
                  <a:lnTo>
                    <a:pt x="0" y="16997"/>
                  </a:lnTo>
                  <a:lnTo>
                    <a:pt x="14457" y="0"/>
                  </a:lnTo>
                  <a:close/>
                </a:path>
              </a:pathLst>
            </a:custGeom>
            <a:gradFill>
              <a:gsLst>
                <a:gs pos="0">
                  <a:srgbClr val="00FFFF">
                    <a:alpha val="14901"/>
                    <a:alpha val="7870"/>
                  </a:srgbClr>
                </a:gs>
                <a:gs pos="100000">
                  <a:srgbClr val="FFFFFF">
                    <a:alpha val="33725"/>
                    <a:alpha val="7870"/>
                  </a:srgbClr>
                </a:gs>
              </a:gsLst>
              <a:lin ang="1619866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5"/>
            <p:cNvSpPr/>
            <p:nvPr/>
          </p:nvSpPr>
          <p:spPr>
            <a:xfrm>
              <a:off x="3217222" y="1271159"/>
              <a:ext cx="1179857" cy="1493948"/>
            </a:xfrm>
            <a:custGeom>
              <a:avLst/>
              <a:gdLst/>
              <a:ahLst/>
              <a:cxnLst/>
              <a:rect l="l" t="t" r="r" b="b"/>
              <a:pathLst>
                <a:path w="24015" h="17199" extrusionOk="0">
                  <a:moveTo>
                    <a:pt x="13893" y="0"/>
                  </a:moveTo>
                  <a:lnTo>
                    <a:pt x="1" y="17199"/>
                  </a:lnTo>
                  <a:lnTo>
                    <a:pt x="23974" y="17199"/>
                  </a:lnTo>
                  <a:lnTo>
                    <a:pt x="24014" y="0"/>
                  </a:lnTo>
                  <a:close/>
                </a:path>
              </a:pathLst>
            </a:custGeom>
            <a:gradFill>
              <a:gsLst>
                <a:gs pos="0">
                  <a:srgbClr val="C1FFFF">
                    <a:alpha val="41960"/>
                    <a:alpha val="7870"/>
                  </a:srgbClr>
                </a:gs>
                <a:gs pos="100000">
                  <a:srgbClr val="4A98C1">
                    <a:alpha val="37647"/>
                    <a:alpha val="787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9" name="Google Shape;329;p45"/>
          <p:cNvPicPr preferRelativeResize="0"/>
          <p:nvPr/>
        </p:nvPicPr>
        <p:blipFill rotWithShape="1">
          <a:blip r:embed="rId3">
            <a:alphaModFix/>
          </a:blip>
          <a:srcRect l="23693" t="6807" r="6268" b="6807"/>
          <a:stretch/>
        </p:blipFill>
        <p:spPr>
          <a:xfrm>
            <a:off x="4971925" y="1421075"/>
            <a:ext cx="3445427" cy="2832399"/>
          </a:xfrm>
          <a:prstGeom prst="rect">
            <a:avLst/>
          </a:prstGeom>
          <a:noFill/>
          <a:ln>
            <a:noFill/>
          </a:ln>
        </p:spPr>
      </p:pic>
      <p:sp>
        <p:nvSpPr>
          <p:cNvPr id="330" name="Google Shape;330;p45"/>
          <p:cNvSpPr/>
          <p:nvPr/>
        </p:nvSpPr>
        <p:spPr>
          <a:xfrm>
            <a:off x="1352111" y="1017725"/>
            <a:ext cx="6439800" cy="19800"/>
          </a:xfrm>
          <a:prstGeom prst="rect">
            <a:avLst/>
          </a:prstGeom>
          <a:gradFill>
            <a:gsLst>
              <a:gs pos="0">
                <a:srgbClr val="FFFFFF">
                  <a:alpha val="0"/>
                </a:srgbClr>
              </a:gs>
              <a:gs pos="11000">
                <a:srgbClr val="FFFFFF">
                  <a:alpha val="0"/>
                </a:srgbClr>
              </a:gs>
              <a:gs pos="48000">
                <a:srgbClr val="8CFFFF"/>
              </a:gs>
              <a:gs pos="92000">
                <a:srgbClr val="FFFFFF">
                  <a:alpha val="0"/>
                </a:srgbClr>
              </a:gs>
              <a:gs pos="100000">
                <a:srgbClr val="FFFFFF">
                  <a:alpha val="0"/>
                </a:srgbClr>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ADAD1439-9735-4DA1-644F-F06987E362DC}"/>
              </a:ext>
            </a:extLst>
          </p:cNvPr>
          <p:cNvSpPr>
            <a:spLocks noGrp="1"/>
          </p:cNvSpPr>
          <p:nvPr>
            <p:ph type="body" idx="1"/>
          </p:nvPr>
        </p:nvSpPr>
        <p:spPr>
          <a:xfrm>
            <a:off x="916963" y="1594325"/>
            <a:ext cx="3715200" cy="2658477"/>
          </a:xfrm>
        </p:spPr>
        <p:txBody>
          <a:bodyPr/>
          <a:lstStyle/>
          <a:p>
            <a:pPr marL="165100" indent="0">
              <a:buNone/>
            </a:pPr>
            <a:r>
              <a:rPr lang="vi-VN" sz="2400" dirty="0"/>
              <a:t>- Quản lý</a:t>
            </a:r>
          </a:p>
          <a:p>
            <a:pPr marL="165100" indent="0">
              <a:buNone/>
            </a:pPr>
            <a:r>
              <a:rPr lang="vi-VN" sz="2400" dirty="0"/>
              <a:t>- Tìm kiếm</a:t>
            </a:r>
          </a:p>
          <a:p>
            <a:pPr marL="165100" indent="0">
              <a:buNone/>
            </a:pPr>
            <a:r>
              <a:rPr lang="vi-VN" sz="2400" dirty="0"/>
              <a:t>- Thống kê</a:t>
            </a:r>
          </a:p>
          <a:p>
            <a:pPr marL="165100" indent="0">
              <a:buNone/>
            </a:pPr>
            <a:r>
              <a:rPr lang="vi-VN" sz="2400" dirty="0"/>
              <a:t>- Quản trị hệ thống dữ liệu</a:t>
            </a:r>
            <a:endParaRPr lang="en-US" sz="2400"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324"/>
                                        </p:tgtEl>
                                        <p:attrNameLst>
                                          <p:attrName>style.visibility</p:attrName>
                                        </p:attrNameLst>
                                      </p:cBhvr>
                                      <p:to>
                                        <p:strVal val="visible"/>
                                      </p:to>
                                    </p:set>
                                    <p:animEffect transition="in" filter="wipe(down)">
                                      <p:cBhvr>
                                        <p:cTn id="7" dur="580">
                                          <p:stCondLst>
                                            <p:cond delay="0"/>
                                          </p:stCondLst>
                                        </p:cTn>
                                        <p:tgtEl>
                                          <p:spTgt spid="324"/>
                                        </p:tgtEl>
                                      </p:cBhvr>
                                    </p:animEffect>
                                    <p:anim calcmode="lin" valueType="num">
                                      <p:cBhvr>
                                        <p:cTn id="8" dur="1822" tmFilter="0,0; 0.14,0.36; 0.43,0.73; 0.71,0.91; 1.0,1.0">
                                          <p:stCondLst>
                                            <p:cond delay="0"/>
                                          </p:stCondLst>
                                        </p:cTn>
                                        <p:tgtEl>
                                          <p:spTgt spid="32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2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2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2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24"/>
                                        </p:tgtEl>
                                        <p:attrNameLst>
                                          <p:attrName>ppt_y</p:attrName>
                                        </p:attrNameLst>
                                      </p:cBhvr>
                                      <p:tavLst>
                                        <p:tav tm="0" fmla="#ppt_y-sin(pi*$)/81">
                                          <p:val>
                                            <p:fltVal val="0"/>
                                          </p:val>
                                        </p:tav>
                                        <p:tav tm="100000">
                                          <p:val>
                                            <p:fltVal val="1"/>
                                          </p:val>
                                        </p:tav>
                                      </p:tavLst>
                                    </p:anim>
                                    <p:animScale>
                                      <p:cBhvr>
                                        <p:cTn id="13" dur="26">
                                          <p:stCondLst>
                                            <p:cond delay="650"/>
                                          </p:stCondLst>
                                        </p:cTn>
                                        <p:tgtEl>
                                          <p:spTgt spid="324"/>
                                        </p:tgtEl>
                                      </p:cBhvr>
                                      <p:to x="100000" y="60000"/>
                                    </p:animScale>
                                    <p:animScale>
                                      <p:cBhvr>
                                        <p:cTn id="14" dur="166" decel="50000">
                                          <p:stCondLst>
                                            <p:cond delay="676"/>
                                          </p:stCondLst>
                                        </p:cTn>
                                        <p:tgtEl>
                                          <p:spTgt spid="324"/>
                                        </p:tgtEl>
                                      </p:cBhvr>
                                      <p:to x="100000" y="100000"/>
                                    </p:animScale>
                                    <p:animScale>
                                      <p:cBhvr>
                                        <p:cTn id="15" dur="26">
                                          <p:stCondLst>
                                            <p:cond delay="1312"/>
                                          </p:stCondLst>
                                        </p:cTn>
                                        <p:tgtEl>
                                          <p:spTgt spid="324"/>
                                        </p:tgtEl>
                                      </p:cBhvr>
                                      <p:to x="100000" y="80000"/>
                                    </p:animScale>
                                    <p:animScale>
                                      <p:cBhvr>
                                        <p:cTn id="16" dur="166" decel="50000">
                                          <p:stCondLst>
                                            <p:cond delay="1338"/>
                                          </p:stCondLst>
                                        </p:cTn>
                                        <p:tgtEl>
                                          <p:spTgt spid="324"/>
                                        </p:tgtEl>
                                      </p:cBhvr>
                                      <p:to x="100000" y="100000"/>
                                    </p:animScale>
                                    <p:animScale>
                                      <p:cBhvr>
                                        <p:cTn id="17" dur="26">
                                          <p:stCondLst>
                                            <p:cond delay="1642"/>
                                          </p:stCondLst>
                                        </p:cTn>
                                        <p:tgtEl>
                                          <p:spTgt spid="324"/>
                                        </p:tgtEl>
                                      </p:cBhvr>
                                      <p:to x="100000" y="90000"/>
                                    </p:animScale>
                                    <p:animScale>
                                      <p:cBhvr>
                                        <p:cTn id="18" dur="166" decel="50000">
                                          <p:stCondLst>
                                            <p:cond delay="1668"/>
                                          </p:stCondLst>
                                        </p:cTn>
                                        <p:tgtEl>
                                          <p:spTgt spid="324"/>
                                        </p:tgtEl>
                                      </p:cBhvr>
                                      <p:to x="100000" y="100000"/>
                                    </p:animScale>
                                    <p:animScale>
                                      <p:cBhvr>
                                        <p:cTn id="19" dur="26">
                                          <p:stCondLst>
                                            <p:cond delay="1808"/>
                                          </p:stCondLst>
                                        </p:cTn>
                                        <p:tgtEl>
                                          <p:spTgt spid="324"/>
                                        </p:tgtEl>
                                      </p:cBhvr>
                                      <p:to x="100000" y="95000"/>
                                    </p:animScale>
                                    <p:animScale>
                                      <p:cBhvr>
                                        <p:cTn id="20" dur="166" decel="50000">
                                          <p:stCondLst>
                                            <p:cond delay="1834"/>
                                          </p:stCondLst>
                                        </p:cTn>
                                        <p:tgtEl>
                                          <p:spTgt spid="324"/>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Effect transition="in" filter="randombar(horizontal)">
                                      <p:cBhvr>
                                        <p:cTn id="25" dur="500"/>
                                        <p:tgtEl>
                                          <p:spTgt spid="3">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30" dur="500"/>
                                        <p:tgtEl>
                                          <p:spTgt spid="3">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Effect transition="in" filter="randombar(horizontal)">
                                      <p:cBhvr>
                                        <p:cTn id="35" dur="500"/>
                                        <p:tgtEl>
                                          <p:spTgt spid="3">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14" presetClass="entr" presetSubtype="10" fill="hold" grpId="0" nodeType="clickEffect">
                                  <p:stCondLst>
                                    <p:cond delay="0"/>
                                  </p:stCondLst>
                                  <p:childTnLst>
                                    <p:set>
                                      <p:cBhvr>
                                        <p:cTn id="39" dur="1" fill="hold">
                                          <p:stCondLst>
                                            <p:cond delay="0"/>
                                          </p:stCondLst>
                                        </p:cTn>
                                        <p:tgtEl>
                                          <p:spTgt spid="3">
                                            <p:txEl>
                                              <p:pRg st="3" end="3"/>
                                            </p:txEl>
                                          </p:spTgt>
                                        </p:tgtEl>
                                        <p:attrNameLst>
                                          <p:attrName>style.visibility</p:attrName>
                                        </p:attrNameLst>
                                      </p:cBhvr>
                                      <p:to>
                                        <p:strVal val="visible"/>
                                      </p:to>
                                    </p:set>
                                    <p:animEffect transition="in" filter="randombar(horizontal)">
                                      <p:cBhvr>
                                        <p:cTn id="40" dur="500"/>
                                        <p:tgtEl>
                                          <p:spTgt spid="3">
                                            <p:txEl>
                                              <p:pRg st="3" end="3"/>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4"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C25BA-1C99-5051-A666-F45A249BA1E3}"/>
              </a:ext>
            </a:extLst>
          </p:cNvPr>
          <p:cNvSpPr>
            <a:spLocks noGrp="1"/>
          </p:cNvSpPr>
          <p:nvPr>
            <p:ph type="title"/>
          </p:nvPr>
        </p:nvSpPr>
        <p:spPr/>
        <p:txBody>
          <a:bodyPr/>
          <a:lstStyle/>
          <a:p>
            <a:r>
              <a:rPr lang="vi-VN" dirty="0"/>
              <a:t>YÊU CẦU PHI CHỨC NĂNG</a:t>
            </a:r>
            <a:endParaRPr lang="en-US" dirty="0"/>
          </a:p>
        </p:txBody>
      </p:sp>
      <p:sp>
        <p:nvSpPr>
          <p:cNvPr id="4" name="TextBox 3">
            <a:extLst>
              <a:ext uri="{FF2B5EF4-FFF2-40B4-BE49-F238E27FC236}">
                <a16:creationId xmlns:a16="http://schemas.microsoft.com/office/drawing/2014/main" id="{034BDCB1-9986-27E3-1E72-A38926C38B75}"/>
              </a:ext>
            </a:extLst>
          </p:cNvPr>
          <p:cNvSpPr txBox="1"/>
          <p:nvPr/>
        </p:nvSpPr>
        <p:spPr>
          <a:xfrm>
            <a:off x="857956" y="1298222"/>
            <a:ext cx="5046133" cy="1200329"/>
          </a:xfrm>
          <a:prstGeom prst="rect">
            <a:avLst/>
          </a:prstGeom>
          <a:noFill/>
        </p:spPr>
        <p:txBody>
          <a:bodyPr wrap="square" rtlCol="0">
            <a:spAutoFit/>
          </a:bodyPr>
          <a:lstStyle/>
          <a:p>
            <a:pPr marR="0" lvl="0">
              <a:spcBef>
                <a:spcPts val="0"/>
              </a:spcBef>
              <a:spcAft>
                <a:spcPts val="0"/>
              </a:spcAft>
            </a:pPr>
            <a:r>
              <a:rPr lang="vi-VN" sz="1800" dirty="0">
                <a:solidFill>
                  <a:schemeClr val="bg1"/>
                </a:solidFill>
                <a:latin typeface="Anaheim" panose="020B0604020202020204" charset="0"/>
              </a:rPr>
              <a:t>- Hệ thống có khả năng bảo mật, phân quyền.</a:t>
            </a:r>
          </a:p>
          <a:p>
            <a:pPr marR="0" lvl="0">
              <a:spcBef>
                <a:spcPts val="0"/>
              </a:spcBef>
              <a:spcAft>
                <a:spcPts val="0"/>
              </a:spcAft>
            </a:pPr>
            <a:r>
              <a:rPr lang="vi-VN" sz="1800" dirty="0">
                <a:solidFill>
                  <a:schemeClr val="bg1"/>
                </a:solidFill>
                <a:latin typeface="Anaheim" panose="020B0604020202020204" charset="0"/>
              </a:rPr>
              <a:t>- Giao diện thân thiện.</a:t>
            </a:r>
          </a:p>
          <a:p>
            <a:pPr marR="0" lvl="0">
              <a:spcBef>
                <a:spcPts val="0"/>
              </a:spcBef>
              <a:spcAft>
                <a:spcPts val="0"/>
              </a:spcAft>
            </a:pPr>
            <a:r>
              <a:rPr lang="vi-VN" sz="1800" dirty="0">
                <a:solidFill>
                  <a:schemeClr val="bg1"/>
                </a:solidFill>
                <a:latin typeface="Anaheim" panose="020B0604020202020204" charset="0"/>
              </a:rPr>
              <a:t>- Dễ thao tác, tốc độ xử lý nhanh chính xác.</a:t>
            </a:r>
          </a:p>
          <a:p>
            <a:pPr marR="0" lvl="0">
              <a:spcBef>
                <a:spcPts val="0"/>
              </a:spcBef>
              <a:spcAft>
                <a:spcPts val="0"/>
              </a:spcAft>
            </a:pPr>
            <a:r>
              <a:rPr lang="vi-VN" sz="1800" dirty="0">
                <a:solidFill>
                  <a:schemeClr val="bg1"/>
                </a:solidFill>
                <a:latin typeface="Anaheim" panose="020B0604020202020204" charset="0"/>
              </a:rPr>
              <a:t>- Yêu cầu tin học :</a:t>
            </a:r>
          </a:p>
        </p:txBody>
      </p:sp>
      <p:graphicFrame>
        <p:nvGraphicFramePr>
          <p:cNvPr id="5" name="Table 5">
            <a:extLst>
              <a:ext uri="{FF2B5EF4-FFF2-40B4-BE49-F238E27FC236}">
                <a16:creationId xmlns:a16="http://schemas.microsoft.com/office/drawing/2014/main" id="{863AD40B-97F1-550A-44F8-138C2EEEED9B}"/>
              </a:ext>
            </a:extLst>
          </p:cNvPr>
          <p:cNvGraphicFramePr>
            <a:graphicFrameLocks noGrp="1"/>
          </p:cNvGraphicFramePr>
          <p:nvPr>
            <p:extLst>
              <p:ext uri="{D42A27DB-BD31-4B8C-83A1-F6EECF244321}">
                <p14:modId xmlns:p14="http://schemas.microsoft.com/office/powerpoint/2010/main" val="1457275814"/>
              </p:ext>
            </p:extLst>
          </p:nvPr>
        </p:nvGraphicFramePr>
        <p:xfrm>
          <a:off x="1128889" y="2508775"/>
          <a:ext cx="6096000" cy="1833880"/>
        </p:xfrm>
        <a:graphic>
          <a:graphicData uri="http://schemas.openxmlformats.org/drawingml/2006/table">
            <a:tbl>
              <a:tblPr firstRow="1" bandRow="1">
                <a:tableStyleId>{3C2FFA5D-87B4-456A-9821-1D502468CF0F}</a:tableStyleId>
              </a:tblPr>
              <a:tblGrid>
                <a:gridCol w="745067">
                  <a:extLst>
                    <a:ext uri="{9D8B030D-6E8A-4147-A177-3AD203B41FA5}">
                      <a16:colId xmlns:a16="http://schemas.microsoft.com/office/drawing/2014/main" val="1402071601"/>
                    </a:ext>
                  </a:extLst>
                </a:gridCol>
                <a:gridCol w="1320800">
                  <a:extLst>
                    <a:ext uri="{9D8B030D-6E8A-4147-A177-3AD203B41FA5}">
                      <a16:colId xmlns:a16="http://schemas.microsoft.com/office/drawing/2014/main" val="323108638"/>
                    </a:ext>
                  </a:extLst>
                </a:gridCol>
                <a:gridCol w="2054577">
                  <a:extLst>
                    <a:ext uri="{9D8B030D-6E8A-4147-A177-3AD203B41FA5}">
                      <a16:colId xmlns:a16="http://schemas.microsoft.com/office/drawing/2014/main" val="1377962949"/>
                    </a:ext>
                  </a:extLst>
                </a:gridCol>
                <a:gridCol w="1975556">
                  <a:extLst>
                    <a:ext uri="{9D8B030D-6E8A-4147-A177-3AD203B41FA5}">
                      <a16:colId xmlns:a16="http://schemas.microsoft.com/office/drawing/2014/main" val="1830717745"/>
                    </a:ext>
                  </a:extLst>
                </a:gridCol>
              </a:tblGrid>
              <a:tr h="370840">
                <a:tc>
                  <a:txBody>
                    <a:bodyPr/>
                    <a:lstStyle/>
                    <a:p>
                      <a:r>
                        <a:rPr lang="vi-VN" dirty="0"/>
                        <a:t>STT</a:t>
                      </a:r>
                      <a:endParaRPr lang="en-US" dirty="0">
                        <a:latin typeface="Anaheim" panose="020B0604020202020204" charset="0"/>
                      </a:endParaRPr>
                    </a:p>
                  </a:txBody>
                  <a:tcPr/>
                </a:tc>
                <a:tc>
                  <a:txBody>
                    <a:bodyPr/>
                    <a:lstStyle/>
                    <a:p>
                      <a:r>
                        <a:rPr lang="vi-VN" dirty="0"/>
                        <a:t>Yêu cầu</a:t>
                      </a:r>
                      <a:endParaRPr lang="en-US" dirty="0">
                        <a:latin typeface="Anaheim" panose="020B0604020202020204" charset="0"/>
                      </a:endParaRPr>
                    </a:p>
                  </a:txBody>
                  <a:tcPr/>
                </a:tc>
                <a:tc>
                  <a:txBody>
                    <a:bodyPr/>
                    <a:lstStyle/>
                    <a:p>
                      <a:r>
                        <a:rPr lang="vi-VN" dirty="0"/>
                        <a:t>Mô tả chi tiết</a:t>
                      </a:r>
                      <a:endParaRPr lang="en-US" dirty="0">
                        <a:latin typeface="Anaheim" panose="020B0604020202020204" charset="0"/>
                      </a:endParaRPr>
                    </a:p>
                  </a:txBody>
                  <a:tcPr/>
                </a:tc>
                <a:tc>
                  <a:txBody>
                    <a:bodyPr/>
                    <a:lstStyle/>
                    <a:p>
                      <a:r>
                        <a:rPr lang="vi-VN" dirty="0"/>
                        <a:t>Ghi chú</a:t>
                      </a:r>
                      <a:endParaRPr lang="en-US" dirty="0">
                        <a:latin typeface="Anaheim" panose="020B0604020202020204" charset="0"/>
                      </a:endParaRPr>
                    </a:p>
                  </a:txBody>
                  <a:tcPr/>
                </a:tc>
                <a:extLst>
                  <a:ext uri="{0D108BD9-81ED-4DB2-BD59-A6C34878D82A}">
                    <a16:rowId xmlns:a16="http://schemas.microsoft.com/office/drawing/2014/main" val="1897664781"/>
                  </a:ext>
                </a:extLst>
              </a:tr>
              <a:tr h="370840">
                <a:tc>
                  <a:txBody>
                    <a:bodyPr/>
                    <a:lstStyle/>
                    <a:p>
                      <a:r>
                        <a:rPr lang="vi-VN" dirty="0"/>
                        <a:t>1</a:t>
                      </a:r>
                      <a:endParaRPr lang="en-US" dirty="0">
                        <a:latin typeface="Anaheim" panose="020B0604020202020204" charset="0"/>
                      </a:endParaRPr>
                    </a:p>
                  </a:txBody>
                  <a:tcPr/>
                </a:tc>
                <a:tc>
                  <a:txBody>
                    <a:bodyPr/>
                    <a:lstStyle/>
                    <a:p>
                      <a:r>
                        <a:rPr lang="vi-VN" dirty="0"/>
                        <a:t>Dễ sửa lỗi</a:t>
                      </a:r>
                      <a:endParaRPr lang="en-US" dirty="0">
                        <a:latin typeface="Anaheim" panose="020B0604020202020204" charset="0"/>
                      </a:endParaRPr>
                    </a:p>
                  </a:txBody>
                  <a:tcPr/>
                </a:tc>
                <a:tc>
                  <a:txBody>
                    <a:bodyPr/>
                    <a:lstStyle/>
                    <a:p>
                      <a:r>
                        <a:rPr lang="vi-VN" dirty="0"/>
                        <a:t>Xác định lỗi nhanh chóng</a:t>
                      </a:r>
                      <a:endParaRPr lang="en-US" dirty="0">
                        <a:latin typeface="Anaheim" panose="020B0604020202020204" charset="0"/>
                      </a:endParaRPr>
                    </a:p>
                  </a:txBody>
                  <a:tcPr/>
                </a:tc>
                <a:tc>
                  <a:txBody>
                    <a:bodyPr/>
                    <a:lstStyle/>
                    <a:p>
                      <a:r>
                        <a:rPr lang="vi-VN" dirty="0"/>
                        <a:t>Khi sửa chỉ sửa 1 lỗi, hệ thống không ảnh hưởng đến các chức năng khác.</a:t>
                      </a:r>
                      <a:endParaRPr lang="en-US" dirty="0">
                        <a:latin typeface="Anaheim" panose="020B0604020202020204" charset="0"/>
                      </a:endParaRPr>
                    </a:p>
                  </a:txBody>
                  <a:tcPr/>
                </a:tc>
                <a:extLst>
                  <a:ext uri="{0D108BD9-81ED-4DB2-BD59-A6C34878D82A}">
                    <a16:rowId xmlns:a16="http://schemas.microsoft.com/office/drawing/2014/main" val="4087661275"/>
                  </a:ext>
                </a:extLst>
              </a:tr>
              <a:tr h="370840">
                <a:tc>
                  <a:txBody>
                    <a:bodyPr/>
                    <a:lstStyle/>
                    <a:p>
                      <a:r>
                        <a:rPr lang="vi-VN" dirty="0"/>
                        <a:t>2</a:t>
                      </a:r>
                      <a:endParaRPr lang="en-US" dirty="0">
                        <a:latin typeface="Anaheim" panose="020B0604020202020204" charset="0"/>
                      </a:endParaRPr>
                    </a:p>
                  </a:txBody>
                  <a:tcPr/>
                </a:tc>
                <a:tc>
                  <a:txBody>
                    <a:bodyPr/>
                    <a:lstStyle/>
                    <a:p>
                      <a:r>
                        <a:rPr lang="vi-VN" dirty="0"/>
                        <a:t>Dễ bảo trì</a:t>
                      </a:r>
                      <a:endParaRPr lang="en-US" dirty="0">
                        <a:latin typeface="Anaheim" panose="020B0604020202020204" charset="0"/>
                      </a:endParaRPr>
                    </a:p>
                  </a:txBody>
                  <a:tcPr/>
                </a:tc>
                <a:tc>
                  <a:txBody>
                    <a:bodyPr/>
                    <a:lstStyle/>
                    <a:p>
                      <a:r>
                        <a:rPr lang="vi-VN" dirty="0"/>
                        <a:t>Thêm, xóa thay đổi nhanh</a:t>
                      </a:r>
                      <a:endParaRPr lang="en-US" dirty="0">
                        <a:latin typeface="Anaheim" panose="020B0604020202020204" charset="0"/>
                      </a:endParaRPr>
                    </a:p>
                  </a:txBody>
                  <a:tcPr/>
                </a:tc>
                <a:tc>
                  <a:txBody>
                    <a:bodyPr/>
                    <a:lstStyle/>
                    <a:p>
                      <a:r>
                        <a:rPr lang="vi-VN" dirty="0"/>
                        <a:t>Không ảnh hưởng đến các chức năng khác.</a:t>
                      </a:r>
                      <a:endParaRPr lang="en-US" dirty="0">
                        <a:latin typeface="Anaheim" panose="020B0604020202020204" charset="0"/>
                      </a:endParaRPr>
                    </a:p>
                  </a:txBody>
                  <a:tcPr/>
                </a:tc>
                <a:extLst>
                  <a:ext uri="{0D108BD9-81ED-4DB2-BD59-A6C34878D82A}">
                    <a16:rowId xmlns:a16="http://schemas.microsoft.com/office/drawing/2014/main" val="4207107175"/>
                  </a:ext>
                </a:extLst>
              </a:tr>
            </a:tbl>
          </a:graphicData>
        </a:graphic>
      </p:graphicFrame>
    </p:spTree>
    <p:extLst>
      <p:ext uri="{BB962C8B-B14F-4D97-AF65-F5344CB8AC3E}">
        <p14:creationId xmlns:p14="http://schemas.microsoft.com/office/powerpoint/2010/main" val="6823609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p15:prstTrans prst="drap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randombar(horizontal)">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theme/theme1.xml><?xml version="1.0" encoding="utf-8"?>
<a:theme xmlns:a="http://schemas.openxmlformats.org/drawingml/2006/main" name="Web Maintenance Tips for Online Business by Slidesgo">
  <a:themeElements>
    <a:clrScheme name="Simple Light">
      <a:dk1>
        <a:srgbClr val="010101"/>
      </a:dk1>
      <a:lt1>
        <a:srgbClr val="FFFFFF"/>
      </a:lt1>
      <a:dk2>
        <a:srgbClr val="58ABF1"/>
      </a:dk2>
      <a:lt2>
        <a:srgbClr val="7EFFFF"/>
      </a:lt2>
      <a:accent1>
        <a:srgbClr val="4A98C1"/>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TotalTime>
  <Words>1379</Words>
  <Application>Microsoft Office PowerPoint</Application>
  <PresentationFormat>On-screen Show (16:9)</PresentationFormat>
  <Paragraphs>189</Paragraphs>
  <Slides>29</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Calibri</vt:lpstr>
      <vt:lpstr>Anaheim</vt:lpstr>
      <vt:lpstr>Courier New</vt:lpstr>
      <vt:lpstr>Kodchasan</vt:lpstr>
      <vt:lpstr>Fira Sans</vt:lpstr>
      <vt:lpstr>Roboto Condensed Light</vt:lpstr>
      <vt:lpstr>Arial</vt:lpstr>
      <vt:lpstr>Times New Roman</vt:lpstr>
      <vt:lpstr>Web Maintenance Tips for Online Business by Slidesgo</vt:lpstr>
      <vt:lpstr>ĐỒ ÁN CÔNG NGHỆ PHẦN MỀM</vt:lpstr>
      <vt:lpstr>GIỚI THIỆU THÀNH VIÊN</vt:lpstr>
      <vt:lpstr>Phần mềm Quản Lý Giáo Viên</vt:lpstr>
      <vt:lpstr>Lý Do Lựa Chọn Đề Tài ?</vt:lpstr>
      <vt:lpstr>NHIỆM VỤ ĐỀ TÀI</vt:lpstr>
      <vt:lpstr>XÁC ĐỊNH YÊU CẦU</vt:lpstr>
      <vt:lpstr>XÁC ĐỊNH YÊU CẦU</vt:lpstr>
      <vt:lpstr>YÊU CẦU CHỨC NĂNG</vt:lpstr>
      <vt:lpstr>YÊU CẦU PHI CHỨC NĂNG</vt:lpstr>
      <vt:lpstr>XÁC ĐỊNH YÊU CẦU KHÁCH HÀNG</vt:lpstr>
      <vt:lpstr>MÔ HÌNH HÓA PHẦN MỀM</vt:lpstr>
      <vt:lpstr>MÔ HÌNH HÓA CHỨC NĂNG(USE CASE)</vt:lpstr>
      <vt:lpstr>MÔ HÌNH HÓA BIỂU ĐỒ HOẠT ĐỘNG</vt:lpstr>
      <vt:lpstr>PowerPoint Presentation</vt:lpstr>
      <vt:lpstr>GIAO DIỆN PHẦN MỀM</vt:lpstr>
      <vt:lpstr>FORM ĐĂNG NHẬP VÀ TRANG CHỦ</vt:lpstr>
      <vt:lpstr>PowerPoint Presentation</vt:lpstr>
      <vt:lpstr>FORM QUẢN LÝ GIÁO VIÊN</vt:lpstr>
      <vt:lpstr>FORM KHEN THƯỞNG</vt:lpstr>
      <vt:lpstr>FORM KỶ LUẬT</vt:lpstr>
      <vt:lpstr>FORM THỜI KHÓA BIỂU</vt:lpstr>
      <vt:lpstr>FORM QUẢN LÝ LƯƠNG</vt:lpstr>
      <vt:lpstr>KIỂM THỬ </vt:lpstr>
      <vt:lpstr>PHƯƠNG PHÁP KIỂM THỬ</vt:lpstr>
      <vt:lpstr>PowerPoint Presentation</vt:lpstr>
      <vt:lpstr>PowerPoint Presentation</vt:lpstr>
      <vt:lpstr>KẾT LUẬN </vt:lpstr>
      <vt:lpstr>KẾT QUẢ ĐẠT ĐƯỢC</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CÔNG NGHỆ PHẦN MỀM</dc:title>
  <dc:creator>Pham Thanh</dc:creator>
  <cp:lastModifiedBy>Pham</cp:lastModifiedBy>
  <cp:revision>10</cp:revision>
  <dcterms:modified xsi:type="dcterms:W3CDTF">2022-12-26T12:08:55Z</dcterms:modified>
</cp:coreProperties>
</file>